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sldIdLst>
    <p:sldId id="259" r:id="rId6"/>
    <p:sldId id="260" r:id="rId7"/>
    <p:sldId id="261" r:id="rId8"/>
    <p:sldId id="263" r:id="rId9"/>
    <p:sldId id="266" r:id="rId10"/>
    <p:sldId id="262" r:id="rId11"/>
    <p:sldId id="264" r:id="rId12"/>
    <p:sldId id="265" r:id="rId13"/>
    <p:sldId id="268" r:id="rId14"/>
    <p:sldId id="269" r:id="rId1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DA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4" d="100"/>
          <a:sy n="74" d="100"/>
        </p:scale>
        <p:origin x="2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ECF925-74A1-41D1-879D-EC9CBF3801A7}" type="doc">
      <dgm:prSet loTypeId="urn:microsoft.com/office/officeart/2011/layout/CircleProcess" loCatId="officeonline" qsTypeId="urn:microsoft.com/office/officeart/2005/8/quickstyle/simple2" qsCatId="simple" csTypeId="urn:microsoft.com/office/officeart/2005/8/colors/accent0_1" csCatId="mainScheme" phldr="1"/>
      <dgm:spPr/>
      <dgm:t>
        <a:bodyPr/>
        <a:lstStyle/>
        <a:p>
          <a:endParaRPr lang="en-US"/>
        </a:p>
      </dgm:t>
    </dgm:pt>
    <dgm:pt modelId="{97404855-1B72-4F0F-93AD-62DB525FB05E}">
      <dgm:prSet phldrT="[Text]"/>
      <dgm:spPr/>
      <dgm:t>
        <a:bodyPr/>
        <a:lstStyle/>
        <a:p>
          <a:r>
            <a:rPr lang="en-US" dirty="0" smtClean="0"/>
            <a:t>Listening Circles</a:t>
          </a:r>
          <a:endParaRPr lang="en-US" dirty="0"/>
        </a:p>
      </dgm:t>
    </dgm:pt>
    <dgm:pt modelId="{550D6793-354E-4E81-B88D-257A62231B37}" type="parTrans" cxnId="{86EF766E-9DB4-44FC-86E5-7194606F0524}">
      <dgm:prSet/>
      <dgm:spPr/>
      <dgm:t>
        <a:bodyPr/>
        <a:lstStyle/>
        <a:p>
          <a:endParaRPr lang="en-US"/>
        </a:p>
      </dgm:t>
    </dgm:pt>
    <dgm:pt modelId="{8F7A1B23-C2AE-4B86-9B5C-DEEFBD11F88B}" type="sibTrans" cxnId="{86EF766E-9DB4-44FC-86E5-7194606F0524}">
      <dgm:prSet/>
      <dgm:spPr/>
      <dgm:t>
        <a:bodyPr/>
        <a:lstStyle/>
        <a:p>
          <a:endParaRPr lang="en-US"/>
        </a:p>
      </dgm:t>
    </dgm:pt>
    <dgm:pt modelId="{B4EBC6F3-4E40-42F9-AC6E-B3CA96C71326}">
      <dgm:prSet phldrT="[Text]"/>
      <dgm:spPr/>
      <dgm:t>
        <a:bodyPr/>
        <a:lstStyle/>
        <a:p>
          <a:r>
            <a:rPr lang="en-US" dirty="0" smtClean="0"/>
            <a:t>Solutions Conversations</a:t>
          </a:r>
          <a:endParaRPr lang="en-US" dirty="0"/>
        </a:p>
      </dgm:t>
    </dgm:pt>
    <dgm:pt modelId="{B92CC1FC-63BE-47FF-8B19-705B9117B095}" type="parTrans" cxnId="{2DF71E2E-B962-4364-85A1-C3E87CCB9A19}">
      <dgm:prSet/>
      <dgm:spPr/>
      <dgm:t>
        <a:bodyPr/>
        <a:lstStyle/>
        <a:p>
          <a:endParaRPr lang="en-US"/>
        </a:p>
      </dgm:t>
    </dgm:pt>
    <dgm:pt modelId="{CD8CCD21-52DC-4672-891E-AE0E62A46594}" type="sibTrans" cxnId="{2DF71E2E-B962-4364-85A1-C3E87CCB9A19}">
      <dgm:prSet/>
      <dgm:spPr/>
      <dgm:t>
        <a:bodyPr/>
        <a:lstStyle/>
        <a:p>
          <a:endParaRPr lang="en-US"/>
        </a:p>
      </dgm:t>
    </dgm:pt>
    <dgm:pt modelId="{CD4BB1F2-B5A1-494B-B3D3-8B35D95CDB69}">
      <dgm:prSet phldrT="[Text]"/>
      <dgm:spPr>
        <a:ln>
          <a:solidFill>
            <a:srgbClr val="7030A0"/>
          </a:solidFill>
        </a:ln>
      </dgm:spPr>
      <dgm:t>
        <a:bodyPr/>
        <a:lstStyle/>
        <a:p>
          <a:r>
            <a:rPr lang="en-US" dirty="0" smtClean="0"/>
            <a:t>The development of Southwark Stands Together - Workforce</a:t>
          </a:r>
          <a:endParaRPr lang="en-US" dirty="0"/>
        </a:p>
      </dgm:t>
    </dgm:pt>
    <dgm:pt modelId="{8D42924B-F89B-43F6-9425-CEB036555EF5}" type="parTrans" cxnId="{A3BECBF9-DA3F-4369-A610-348136BCF750}">
      <dgm:prSet/>
      <dgm:spPr/>
      <dgm:t>
        <a:bodyPr/>
        <a:lstStyle/>
        <a:p>
          <a:endParaRPr lang="en-US"/>
        </a:p>
      </dgm:t>
    </dgm:pt>
    <dgm:pt modelId="{9C413742-B9BB-41AD-988D-07FC92371631}" type="sibTrans" cxnId="{A3BECBF9-DA3F-4369-A610-348136BCF750}">
      <dgm:prSet/>
      <dgm:spPr/>
      <dgm:t>
        <a:bodyPr/>
        <a:lstStyle/>
        <a:p>
          <a:endParaRPr lang="en-US"/>
        </a:p>
      </dgm:t>
    </dgm:pt>
    <dgm:pt modelId="{ED945DD4-E934-4CEA-A389-6D17C21ECDA9}">
      <dgm:prSet/>
      <dgm:spPr/>
      <dgm:t>
        <a:bodyPr/>
        <a:lstStyle/>
        <a:p>
          <a:r>
            <a:rPr lang="en-US" dirty="0" smtClean="0"/>
            <a:t>Wellbeing Survey</a:t>
          </a:r>
          <a:endParaRPr lang="en-US" dirty="0"/>
        </a:p>
      </dgm:t>
    </dgm:pt>
    <dgm:pt modelId="{827520BF-275B-44AE-88DD-F9CB39FB2353}" type="parTrans" cxnId="{C29E954F-7B5A-4F67-8093-665C536D9A1C}">
      <dgm:prSet/>
      <dgm:spPr/>
      <dgm:t>
        <a:bodyPr/>
        <a:lstStyle/>
        <a:p>
          <a:endParaRPr lang="en-US"/>
        </a:p>
      </dgm:t>
    </dgm:pt>
    <dgm:pt modelId="{1A92E22B-DBDA-43DE-928A-5FCD4A416F3B}" type="sibTrans" cxnId="{C29E954F-7B5A-4F67-8093-665C536D9A1C}">
      <dgm:prSet/>
      <dgm:spPr/>
      <dgm:t>
        <a:bodyPr/>
        <a:lstStyle/>
        <a:p>
          <a:endParaRPr lang="en-US"/>
        </a:p>
      </dgm:t>
    </dgm:pt>
    <dgm:pt modelId="{67249AEA-9930-4EC1-B699-95D131347F2E}" type="pres">
      <dgm:prSet presAssocID="{53ECF925-74A1-41D1-879D-EC9CBF3801A7}" presName="Name0" presStyleCnt="0">
        <dgm:presLayoutVars>
          <dgm:chMax val="11"/>
          <dgm:chPref val="11"/>
          <dgm:dir/>
          <dgm:resizeHandles/>
        </dgm:presLayoutVars>
      </dgm:prSet>
      <dgm:spPr/>
      <dgm:t>
        <a:bodyPr/>
        <a:lstStyle/>
        <a:p>
          <a:endParaRPr lang="en-US"/>
        </a:p>
      </dgm:t>
    </dgm:pt>
    <dgm:pt modelId="{35E7C358-5120-43D4-B0A7-5414F717E073}" type="pres">
      <dgm:prSet presAssocID="{CD4BB1F2-B5A1-494B-B3D3-8B35D95CDB69}" presName="Accent4" presStyleCnt="0"/>
      <dgm:spPr/>
    </dgm:pt>
    <dgm:pt modelId="{51681D94-39B8-45CA-A0D7-960C557844AB}" type="pres">
      <dgm:prSet presAssocID="{CD4BB1F2-B5A1-494B-B3D3-8B35D95CDB69}" presName="Accent" presStyleLbl="node1" presStyleIdx="0" presStyleCnt="4"/>
      <dgm:spPr>
        <a:ln>
          <a:solidFill>
            <a:srgbClr val="7030A0"/>
          </a:solidFill>
        </a:ln>
      </dgm:spPr>
    </dgm:pt>
    <dgm:pt modelId="{55C5AAC0-FC36-4553-B99A-171388C2279C}" type="pres">
      <dgm:prSet presAssocID="{CD4BB1F2-B5A1-494B-B3D3-8B35D95CDB69}" presName="ParentBackground4" presStyleCnt="0"/>
      <dgm:spPr/>
    </dgm:pt>
    <dgm:pt modelId="{D6A41D21-EDB5-4E51-A4A6-41B788058BF0}" type="pres">
      <dgm:prSet presAssocID="{CD4BB1F2-B5A1-494B-B3D3-8B35D95CDB69}" presName="ParentBackground" presStyleLbl="fgAcc1" presStyleIdx="0" presStyleCnt="4"/>
      <dgm:spPr/>
      <dgm:t>
        <a:bodyPr/>
        <a:lstStyle/>
        <a:p>
          <a:endParaRPr lang="en-US"/>
        </a:p>
      </dgm:t>
    </dgm:pt>
    <dgm:pt modelId="{4F2A7794-3E2D-4CDC-B96C-6874313570C5}" type="pres">
      <dgm:prSet presAssocID="{CD4BB1F2-B5A1-494B-B3D3-8B35D95CDB69}" presName="Parent4" presStyleLbl="revTx" presStyleIdx="0" presStyleCnt="0">
        <dgm:presLayoutVars>
          <dgm:chMax val="1"/>
          <dgm:chPref val="1"/>
          <dgm:bulletEnabled val="1"/>
        </dgm:presLayoutVars>
      </dgm:prSet>
      <dgm:spPr/>
      <dgm:t>
        <a:bodyPr/>
        <a:lstStyle/>
        <a:p>
          <a:endParaRPr lang="en-US"/>
        </a:p>
      </dgm:t>
    </dgm:pt>
    <dgm:pt modelId="{C108B1A5-F09E-447C-A3C4-9F1336D4F728}" type="pres">
      <dgm:prSet presAssocID="{ED945DD4-E934-4CEA-A389-6D17C21ECDA9}" presName="Accent3" presStyleCnt="0"/>
      <dgm:spPr/>
    </dgm:pt>
    <dgm:pt modelId="{2D96A8C5-1284-4C2D-ADB0-7B81DAE2F962}" type="pres">
      <dgm:prSet presAssocID="{ED945DD4-E934-4CEA-A389-6D17C21ECDA9}" presName="Accent" presStyleLbl="node1" presStyleIdx="1" presStyleCnt="4"/>
      <dgm:spPr>
        <a:ln>
          <a:solidFill>
            <a:srgbClr val="FFC000"/>
          </a:solidFill>
        </a:ln>
      </dgm:spPr>
    </dgm:pt>
    <dgm:pt modelId="{0BD88630-4AD2-442F-9D41-B0AFC063E798}" type="pres">
      <dgm:prSet presAssocID="{ED945DD4-E934-4CEA-A389-6D17C21ECDA9}" presName="ParentBackground3" presStyleCnt="0"/>
      <dgm:spPr/>
    </dgm:pt>
    <dgm:pt modelId="{8C816AD5-77BA-4E16-AC82-05152252B35A}" type="pres">
      <dgm:prSet presAssocID="{ED945DD4-E934-4CEA-A389-6D17C21ECDA9}" presName="ParentBackground" presStyleLbl="fgAcc1" presStyleIdx="1" presStyleCnt="4"/>
      <dgm:spPr/>
      <dgm:t>
        <a:bodyPr/>
        <a:lstStyle/>
        <a:p>
          <a:endParaRPr lang="en-US"/>
        </a:p>
      </dgm:t>
    </dgm:pt>
    <dgm:pt modelId="{686E04D5-D6B5-4C4C-9D9A-C30BEAED1322}" type="pres">
      <dgm:prSet presAssocID="{ED945DD4-E934-4CEA-A389-6D17C21ECDA9}" presName="Parent3" presStyleLbl="revTx" presStyleIdx="0" presStyleCnt="0">
        <dgm:presLayoutVars>
          <dgm:chMax val="1"/>
          <dgm:chPref val="1"/>
          <dgm:bulletEnabled val="1"/>
        </dgm:presLayoutVars>
      </dgm:prSet>
      <dgm:spPr/>
      <dgm:t>
        <a:bodyPr/>
        <a:lstStyle/>
        <a:p>
          <a:endParaRPr lang="en-US"/>
        </a:p>
      </dgm:t>
    </dgm:pt>
    <dgm:pt modelId="{1CD63436-694C-4750-99A7-4D416B4C18E8}" type="pres">
      <dgm:prSet presAssocID="{B4EBC6F3-4E40-42F9-AC6E-B3CA96C71326}" presName="Accent2" presStyleCnt="0"/>
      <dgm:spPr/>
    </dgm:pt>
    <dgm:pt modelId="{48B016D6-7463-428D-9C50-919E56B5F799}" type="pres">
      <dgm:prSet presAssocID="{B4EBC6F3-4E40-42F9-AC6E-B3CA96C71326}" presName="Accent" presStyleLbl="node1" presStyleIdx="2" presStyleCnt="4"/>
      <dgm:spPr>
        <a:ln>
          <a:solidFill>
            <a:srgbClr val="FFC000"/>
          </a:solidFill>
        </a:ln>
      </dgm:spPr>
      <dgm:t>
        <a:bodyPr/>
        <a:lstStyle/>
        <a:p>
          <a:endParaRPr lang="en-US"/>
        </a:p>
      </dgm:t>
    </dgm:pt>
    <dgm:pt modelId="{B83BA38B-931E-427C-B64C-F729E7D9B88D}" type="pres">
      <dgm:prSet presAssocID="{B4EBC6F3-4E40-42F9-AC6E-B3CA96C71326}" presName="ParentBackground2" presStyleCnt="0"/>
      <dgm:spPr/>
    </dgm:pt>
    <dgm:pt modelId="{AD7F5837-902F-4298-9F5D-2965B2BF71D7}" type="pres">
      <dgm:prSet presAssocID="{B4EBC6F3-4E40-42F9-AC6E-B3CA96C71326}" presName="ParentBackground" presStyleLbl="fgAcc1" presStyleIdx="2" presStyleCnt="4"/>
      <dgm:spPr/>
      <dgm:t>
        <a:bodyPr/>
        <a:lstStyle/>
        <a:p>
          <a:endParaRPr lang="en-US"/>
        </a:p>
      </dgm:t>
    </dgm:pt>
    <dgm:pt modelId="{78DB7945-4F2E-494D-B23B-57F46B3523B8}" type="pres">
      <dgm:prSet presAssocID="{B4EBC6F3-4E40-42F9-AC6E-B3CA96C71326}" presName="Parent2" presStyleLbl="revTx" presStyleIdx="0" presStyleCnt="0">
        <dgm:presLayoutVars>
          <dgm:chMax val="1"/>
          <dgm:chPref val="1"/>
          <dgm:bulletEnabled val="1"/>
        </dgm:presLayoutVars>
      </dgm:prSet>
      <dgm:spPr/>
      <dgm:t>
        <a:bodyPr/>
        <a:lstStyle/>
        <a:p>
          <a:endParaRPr lang="en-US"/>
        </a:p>
      </dgm:t>
    </dgm:pt>
    <dgm:pt modelId="{22040476-AAE6-4B58-B3A4-B7B03C8DC02B}" type="pres">
      <dgm:prSet presAssocID="{97404855-1B72-4F0F-93AD-62DB525FB05E}" presName="Accent1" presStyleCnt="0"/>
      <dgm:spPr/>
    </dgm:pt>
    <dgm:pt modelId="{442B79D8-FB35-4700-9EFD-1E7BA0040753}" type="pres">
      <dgm:prSet presAssocID="{97404855-1B72-4F0F-93AD-62DB525FB05E}" presName="Accent" presStyleLbl="node1" presStyleIdx="3" presStyleCnt="4"/>
      <dgm:spPr>
        <a:ln>
          <a:solidFill>
            <a:srgbClr val="FFC000"/>
          </a:solidFill>
        </a:ln>
      </dgm:spPr>
    </dgm:pt>
    <dgm:pt modelId="{0D7650D7-1ABC-42F7-A16D-83BF1E6592C1}" type="pres">
      <dgm:prSet presAssocID="{97404855-1B72-4F0F-93AD-62DB525FB05E}" presName="ParentBackground1" presStyleCnt="0"/>
      <dgm:spPr/>
    </dgm:pt>
    <dgm:pt modelId="{79A8C260-94BD-42E7-A00F-31342C0FE707}" type="pres">
      <dgm:prSet presAssocID="{97404855-1B72-4F0F-93AD-62DB525FB05E}" presName="ParentBackground" presStyleLbl="fgAcc1" presStyleIdx="3" presStyleCnt="4"/>
      <dgm:spPr/>
      <dgm:t>
        <a:bodyPr/>
        <a:lstStyle/>
        <a:p>
          <a:endParaRPr lang="en-US"/>
        </a:p>
      </dgm:t>
    </dgm:pt>
    <dgm:pt modelId="{F7942538-C391-41C6-803E-550CBE1F47A3}" type="pres">
      <dgm:prSet presAssocID="{97404855-1B72-4F0F-93AD-62DB525FB05E}" presName="Parent1" presStyleLbl="revTx" presStyleIdx="0" presStyleCnt="0">
        <dgm:presLayoutVars>
          <dgm:chMax val="1"/>
          <dgm:chPref val="1"/>
          <dgm:bulletEnabled val="1"/>
        </dgm:presLayoutVars>
      </dgm:prSet>
      <dgm:spPr/>
      <dgm:t>
        <a:bodyPr/>
        <a:lstStyle/>
        <a:p>
          <a:endParaRPr lang="en-US"/>
        </a:p>
      </dgm:t>
    </dgm:pt>
  </dgm:ptLst>
  <dgm:cxnLst>
    <dgm:cxn modelId="{310B0DCD-3F34-4BFF-B108-3F3E10154C5E}" type="presOf" srcId="{CD4BB1F2-B5A1-494B-B3D3-8B35D95CDB69}" destId="{4F2A7794-3E2D-4CDC-B96C-6874313570C5}" srcOrd="1" destOrd="0" presId="urn:microsoft.com/office/officeart/2011/layout/CircleProcess"/>
    <dgm:cxn modelId="{B8B102AA-D6D5-45B0-B513-D087F53FE103}" type="presOf" srcId="{CD4BB1F2-B5A1-494B-B3D3-8B35D95CDB69}" destId="{D6A41D21-EDB5-4E51-A4A6-41B788058BF0}" srcOrd="0" destOrd="0" presId="urn:microsoft.com/office/officeart/2011/layout/CircleProcess"/>
    <dgm:cxn modelId="{9B450E89-8E3C-422C-AABC-1A8E4F0CAD60}" type="presOf" srcId="{ED945DD4-E934-4CEA-A389-6D17C21ECDA9}" destId="{686E04D5-D6B5-4C4C-9D9A-C30BEAED1322}" srcOrd="1" destOrd="0" presId="urn:microsoft.com/office/officeart/2011/layout/CircleProcess"/>
    <dgm:cxn modelId="{5104AFD7-AB21-4C84-B1CD-4AE7BA8E670A}" type="presOf" srcId="{ED945DD4-E934-4CEA-A389-6D17C21ECDA9}" destId="{8C816AD5-77BA-4E16-AC82-05152252B35A}" srcOrd="0" destOrd="0" presId="urn:microsoft.com/office/officeart/2011/layout/CircleProcess"/>
    <dgm:cxn modelId="{2DF71E2E-B962-4364-85A1-C3E87CCB9A19}" srcId="{53ECF925-74A1-41D1-879D-EC9CBF3801A7}" destId="{B4EBC6F3-4E40-42F9-AC6E-B3CA96C71326}" srcOrd="1" destOrd="0" parTransId="{B92CC1FC-63BE-47FF-8B19-705B9117B095}" sibTransId="{CD8CCD21-52DC-4672-891E-AE0E62A46594}"/>
    <dgm:cxn modelId="{86EF766E-9DB4-44FC-86E5-7194606F0524}" srcId="{53ECF925-74A1-41D1-879D-EC9CBF3801A7}" destId="{97404855-1B72-4F0F-93AD-62DB525FB05E}" srcOrd="0" destOrd="0" parTransId="{550D6793-354E-4E81-B88D-257A62231B37}" sibTransId="{8F7A1B23-C2AE-4B86-9B5C-DEEFBD11F88B}"/>
    <dgm:cxn modelId="{50DF029E-BF32-4074-83F2-6647761E7D34}" type="presOf" srcId="{B4EBC6F3-4E40-42F9-AC6E-B3CA96C71326}" destId="{78DB7945-4F2E-494D-B23B-57F46B3523B8}" srcOrd="1" destOrd="0" presId="urn:microsoft.com/office/officeart/2011/layout/CircleProcess"/>
    <dgm:cxn modelId="{C29E954F-7B5A-4F67-8093-665C536D9A1C}" srcId="{53ECF925-74A1-41D1-879D-EC9CBF3801A7}" destId="{ED945DD4-E934-4CEA-A389-6D17C21ECDA9}" srcOrd="2" destOrd="0" parTransId="{827520BF-275B-44AE-88DD-F9CB39FB2353}" sibTransId="{1A92E22B-DBDA-43DE-928A-5FCD4A416F3B}"/>
    <dgm:cxn modelId="{BA6C4B1C-C0DF-4366-8CAB-B67D9794A9B7}" type="presOf" srcId="{B4EBC6F3-4E40-42F9-AC6E-B3CA96C71326}" destId="{AD7F5837-902F-4298-9F5D-2965B2BF71D7}" srcOrd="0" destOrd="0" presId="urn:microsoft.com/office/officeart/2011/layout/CircleProcess"/>
    <dgm:cxn modelId="{CFDA0F70-BEC1-4BBA-8613-C870E57BE316}" type="presOf" srcId="{53ECF925-74A1-41D1-879D-EC9CBF3801A7}" destId="{67249AEA-9930-4EC1-B699-95D131347F2E}" srcOrd="0" destOrd="0" presId="urn:microsoft.com/office/officeart/2011/layout/CircleProcess"/>
    <dgm:cxn modelId="{A3BECBF9-DA3F-4369-A610-348136BCF750}" srcId="{53ECF925-74A1-41D1-879D-EC9CBF3801A7}" destId="{CD4BB1F2-B5A1-494B-B3D3-8B35D95CDB69}" srcOrd="3" destOrd="0" parTransId="{8D42924B-F89B-43F6-9425-CEB036555EF5}" sibTransId="{9C413742-B9BB-41AD-988D-07FC92371631}"/>
    <dgm:cxn modelId="{3448B132-ED71-4871-9F27-397F9650D6BE}" type="presOf" srcId="{97404855-1B72-4F0F-93AD-62DB525FB05E}" destId="{79A8C260-94BD-42E7-A00F-31342C0FE707}" srcOrd="0" destOrd="0" presId="urn:microsoft.com/office/officeart/2011/layout/CircleProcess"/>
    <dgm:cxn modelId="{74EFE9DD-2E78-4C45-92DE-CF2F84CC6947}" type="presOf" srcId="{97404855-1B72-4F0F-93AD-62DB525FB05E}" destId="{F7942538-C391-41C6-803E-550CBE1F47A3}" srcOrd="1" destOrd="0" presId="urn:microsoft.com/office/officeart/2011/layout/CircleProcess"/>
    <dgm:cxn modelId="{5C2EE955-2F85-429B-AA73-696718551356}" type="presParOf" srcId="{67249AEA-9930-4EC1-B699-95D131347F2E}" destId="{35E7C358-5120-43D4-B0A7-5414F717E073}" srcOrd="0" destOrd="0" presId="urn:microsoft.com/office/officeart/2011/layout/CircleProcess"/>
    <dgm:cxn modelId="{770CB87A-9F9A-4489-AA90-2683EAA863B7}" type="presParOf" srcId="{35E7C358-5120-43D4-B0A7-5414F717E073}" destId="{51681D94-39B8-45CA-A0D7-960C557844AB}" srcOrd="0" destOrd="0" presId="urn:microsoft.com/office/officeart/2011/layout/CircleProcess"/>
    <dgm:cxn modelId="{42C88AC9-9E77-4E82-A049-6C89B9B0CA19}" type="presParOf" srcId="{67249AEA-9930-4EC1-B699-95D131347F2E}" destId="{55C5AAC0-FC36-4553-B99A-171388C2279C}" srcOrd="1" destOrd="0" presId="urn:microsoft.com/office/officeart/2011/layout/CircleProcess"/>
    <dgm:cxn modelId="{140F6A59-3D24-4D41-8F28-27DB04377614}" type="presParOf" srcId="{55C5AAC0-FC36-4553-B99A-171388C2279C}" destId="{D6A41D21-EDB5-4E51-A4A6-41B788058BF0}" srcOrd="0" destOrd="0" presId="urn:microsoft.com/office/officeart/2011/layout/CircleProcess"/>
    <dgm:cxn modelId="{8798688A-BFAC-4B51-AB41-D67B8C36A134}" type="presParOf" srcId="{67249AEA-9930-4EC1-B699-95D131347F2E}" destId="{4F2A7794-3E2D-4CDC-B96C-6874313570C5}" srcOrd="2" destOrd="0" presId="urn:microsoft.com/office/officeart/2011/layout/CircleProcess"/>
    <dgm:cxn modelId="{DC5993C5-4C42-41B8-ACBB-4EBD8CD72E62}" type="presParOf" srcId="{67249AEA-9930-4EC1-B699-95D131347F2E}" destId="{C108B1A5-F09E-447C-A3C4-9F1336D4F728}" srcOrd="3" destOrd="0" presId="urn:microsoft.com/office/officeart/2011/layout/CircleProcess"/>
    <dgm:cxn modelId="{D7AE4257-6092-453B-89A2-878F0CB072B7}" type="presParOf" srcId="{C108B1A5-F09E-447C-A3C4-9F1336D4F728}" destId="{2D96A8C5-1284-4C2D-ADB0-7B81DAE2F962}" srcOrd="0" destOrd="0" presId="urn:microsoft.com/office/officeart/2011/layout/CircleProcess"/>
    <dgm:cxn modelId="{F23353DA-D4A8-4484-970C-AAE25F724C4B}" type="presParOf" srcId="{67249AEA-9930-4EC1-B699-95D131347F2E}" destId="{0BD88630-4AD2-442F-9D41-B0AFC063E798}" srcOrd="4" destOrd="0" presId="urn:microsoft.com/office/officeart/2011/layout/CircleProcess"/>
    <dgm:cxn modelId="{810FA0A7-3398-4110-982B-9C1F2587C98C}" type="presParOf" srcId="{0BD88630-4AD2-442F-9D41-B0AFC063E798}" destId="{8C816AD5-77BA-4E16-AC82-05152252B35A}" srcOrd="0" destOrd="0" presId="urn:microsoft.com/office/officeart/2011/layout/CircleProcess"/>
    <dgm:cxn modelId="{8B7B03F3-3748-47E5-A92F-95F4D8960C33}" type="presParOf" srcId="{67249AEA-9930-4EC1-B699-95D131347F2E}" destId="{686E04D5-D6B5-4C4C-9D9A-C30BEAED1322}" srcOrd="5" destOrd="0" presId="urn:microsoft.com/office/officeart/2011/layout/CircleProcess"/>
    <dgm:cxn modelId="{DBE98B64-6C41-44F9-A077-6ED8C843C19F}" type="presParOf" srcId="{67249AEA-9930-4EC1-B699-95D131347F2E}" destId="{1CD63436-694C-4750-99A7-4D416B4C18E8}" srcOrd="6" destOrd="0" presId="urn:microsoft.com/office/officeart/2011/layout/CircleProcess"/>
    <dgm:cxn modelId="{2288B557-1D91-45D5-A235-3E6152337E5B}" type="presParOf" srcId="{1CD63436-694C-4750-99A7-4D416B4C18E8}" destId="{48B016D6-7463-428D-9C50-919E56B5F799}" srcOrd="0" destOrd="0" presId="urn:microsoft.com/office/officeart/2011/layout/CircleProcess"/>
    <dgm:cxn modelId="{9C563711-FE2E-41DB-9751-1D4C3EE100E3}" type="presParOf" srcId="{67249AEA-9930-4EC1-B699-95D131347F2E}" destId="{B83BA38B-931E-427C-B64C-F729E7D9B88D}" srcOrd="7" destOrd="0" presId="urn:microsoft.com/office/officeart/2011/layout/CircleProcess"/>
    <dgm:cxn modelId="{8FC7AD43-34E3-4737-8F2B-D10B06B8B157}" type="presParOf" srcId="{B83BA38B-931E-427C-B64C-F729E7D9B88D}" destId="{AD7F5837-902F-4298-9F5D-2965B2BF71D7}" srcOrd="0" destOrd="0" presId="urn:microsoft.com/office/officeart/2011/layout/CircleProcess"/>
    <dgm:cxn modelId="{F2120AD1-A002-468C-A816-D70A479AACC1}" type="presParOf" srcId="{67249AEA-9930-4EC1-B699-95D131347F2E}" destId="{78DB7945-4F2E-494D-B23B-57F46B3523B8}" srcOrd="8" destOrd="0" presId="urn:microsoft.com/office/officeart/2011/layout/CircleProcess"/>
    <dgm:cxn modelId="{5F429418-FCB7-4BC1-91D8-5FC14C048198}" type="presParOf" srcId="{67249AEA-9930-4EC1-B699-95D131347F2E}" destId="{22040476-AAE6-4B58-B3A4-B7B03C8DC02B}" srcOrd="9" destOrd="0" presId="urn:microsoft.com/office/officeart/2011/layout/CircleProcess"/>
    <dgm:cxn modelId="{41D27924-C503-4899-93B2-3FE6C76807CB}" type="presParOf" srcId="{22040476-AAE6-4B58-B3A4-B7B03C8DC02B}" destId="{442B79D8-FB35-4700-9EFD-1E7BA0040753}" srcOrd="0" destOrd="0" presId="urn:microsoft.com/office/officeart/2011/layout/CircleProcess"/>
    <dgm:cxn modelId="{4A078B6F-45AC-48B3-B9EF-A2EAAABAE0FF}" type="presParOf" srcId="{67249AEA-9930-4EC1-B699-95D131347F2E}" destId="{0D7650D7-1ABC-42F7-A16D-83BF1E6592C1}" srcOrd="10" destOrd="0" presId="urn:microsoft.com/office/officeart/2011/layout/CircleProcess"/>
    <dgm:cxn modelId="{75D95D3C-B891-4543-8799-88CACC58FD5A}" type="presParOf" srcId="{0D7650D7-1ABC-42F7-A16D-83BF1E6592C1}" destId="{79A8C260-94BD-42E7-A00F-31342C0FE707}" srcOrd="0" destOrd="0" presId="urn:microsoft.com/office/officeart/2011/layout/CircleProcess"/>
    <dgm:cxn modelId="{6E3D15A4-1CA0-41A4-B42D-31D74947E1D3}" type="presParOf" srcId="{67249AEA-9930-4EC1-B699-95D131347F2E}" destId="{F7942538-C391-41C6-803E-550CBE1F47A3}" srcOrd="11" destOrd="0" presId="urn:microsoft.com/office/officeart/2011/layout/CircleProcess"/>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E0DD128-1BBF-4CAA-BF91-731E7BF62D7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EAD09F7E-CF66-4EDF-8A7B-27604FA78CD5}">
      <dgm:prSet phldrT="[Text]" custT="1"/>
      <dgm:spPr>
        <a:solidFill>
          <a:srgbClr val="7030A0"/>
        </a:solidFill>
      </dgm:spPr>
      <dgm:t>
        <a:bodyPr/>
        <a:lstStyle/>
        <a:p>
          <a:r>
            <a:rPr lang="en-US" sz="2800" b="1" dirty="0" smtClean="0">
              <a:latin typeface="Arial" panose="020B0604020202020204" pitchFamily="34" charset="0"/>
              <a:cs typeface="Arial" panose="020B0604020202020204" pitchFamily="34" charset="0"/>
            </a:rPr>
            <a:t>Engagement</a:t>
          </a:r>
          <a:endParaRPr lang="en-US" sz="2800" b="1" dirty="0">
            <a:latin typeface="Arial" panose="020B0604020202020204" pitchFamily="34" charset="0"/>
            <a:cs typeface="Arial" panose="020B0604020202020204" pitchFamily="34" charset="0"/>
          </a:endParaRPr>
        </a:p>
      </dgm:t>
    </dgm:pt>
    <dgm:pt modelId="{D8DB36BC-CE9F-4370-88AD-71A4FD0DE472}" type="parTrans" cxnId="{B909806B-6728-4EED-86B1-66543C89F559}">
      <dgm:prSet/>
      <dgm:spPr/>
      <dgm:t>
        <a:bodyPr/>
        <a:lstStyle/>
        <a:p>
          <a:endParaRPr lang="en-US"/>
        </a:p>
      </dgm:t>
    </dgm:pt>
    <dgm:pt modelId="{967EF4A9-99EB-4158-AA8B-8B3D1906620A}" type="sibTrans" cxnId="{B909806B-6728-4EED-86B1-66543C89F559}">
      <dgm:prSet/>
      <dgm:spPr/>
      <dgm:t>
        <a:bodyPr/>
        <a:lstStyle/>
        <a:p>
          <a:endParaRPr lang="en-US"/>
        </a:p>
      </dgm:t>
    </dgm:pt>
    <dgm:pt modelId="{74DFFF35-4C56-45B7-AD54-58F70E82F547}">
      <dgm:prSet phldrT="[Text]"/>
      <dgm:spPr>
        <a:solidFill>
          <a:srgbClr val="E8DAE8">
            <a:alpha val="90000"/>
          </a:srgbClr>
        </a:solidFill>
      </dgm:spPr>
      <dgm:t>
        <a:bodyPr/>
        <a:lstStyle/>
        <a:p>
          <a:pPr marL="360363" indent="-360363"/>
          <a:r>
            <a:rPr lang="en-GB" dirty="0" smtClean="0">
              <a:latin typeface="Arial" panose="020B0604020202020204" pitchFamily="34" charset="0"/>
              <a:cs typeface="Arial" panose="020B0604020202020204" pitchFamily="34" charset="0"/>
            </a:rPr>
            <a:t>To ensure the workforce is fully engaged in the work stream and is supported by delivering a range of anti-racist development strategies and tools to challenge and alter behaviour in accordance with council values</a:t>
          </a:r>
          <a:endParaRPr lang="en-US" dirty="0">
            <a:latin typeface="Arial" panose="020B0604020202020204" pitchFamily="34" charset="0"/>
            <a:cs typeface="Arial" panose="020B0604020202020204" pitchFamily="34" charset="0"/>
          </a:endParaRPr>
        </a:p>
      </dgm:t>
    </dgm:pt>
    <dgm:pt modelId="{5D5D1C41-1453-438B-946A-16DB20CF812D}" type="parTrans" cxnId="{AE04D437-548E-4C7F-9AC3-706F6760BD4C}">
      <dgm:prSet/>
      <dgm:spPr/>
      <dgm:t>
        <a:bodyPr/>
        <a:lstStyle/>
        <a:p>
          <a:endParaRPr lang="en-US"/>
        </a:p>
      </dgm:t>
    </dgm:pt>
    <dgm:pt modelId="{206FD709-15B3-4D4D-9789-55C3400E4B81}" type="sibTrans" cxnId="{AE04D437-548E-4C7F-9AC3-706F6760BD4C}">
      <dgm:prSet/>
      <dgm:spPr/>
      <dgm:t>
        <a:bodyPr/>
        <a:lstStyle/>
        <a:p>
          <a:endParaRPr lang="en-US"/>
        </a:p>
      </dgm:t>
    </dgm:pt>
    <dgm:pt modelId="{32181F43-C3CF-423B-9FF6-99D71B8F7A0F}">
      <dgm:prSet phldrT="[Text]" custT="1"/>
      <dgm:spPr>
        <a:solidFill>
          <a:srgbClr val="7030A0"/>
        </a:solidFill>
      </dgm:spPr>
      <dgm:t>
        <a:bodyPr/>
        <a:lstStyle/>
        <a:p>
          <a:r>
            <a:rPr lang="en-US" sz="2800" b="1" dirty="0" smtClean="0">
              <a:latin typeface="Arial" panose="020B0604020202020204" pitchFamily="34" charset="0"/>
              <a:cs typeface="Arial" panose="020B0604020202020204" pitchFamily="34" charset="0"/>
            </a:rPr>
            <a:t>Culture Change</a:t>
          </a:r>
          <a:endParaRPr lang="en-US" sz="2800" b="1" dirty="0">
            <a:latin typeface="Arial" panose="020B0604020202020204" pitchFamily="34" charset="0"/>
            <a:cs typeface="Arial" panose="020B0604020202020204" pitchFamily="34" charset="0"/>
          </a:endParaRPr>
        </a:p>
      </dgm:t>
    </dgm:pt>
    <dgm:pt modelId="{C06E054C-5F92-4FDA-A692-1895819E9861}" type="parTrans" cxnId="{3A0BB28B-2645-434A-9C19-833F2CBAD74D}">
      <dgm:prSet/>
      <dgm:spPr/>
      <dgm:t>
        <a:bodyPr/>
        <a:lstStyle/>
        <a:p>
          <a:endParaRPr lang="en-US"/>
        </a:p>
      </dgm:t>
    </dgm:pt>
    <dgm:pt modelId="{3523565A-9619-47AE-A043-2E510BA785A5}" type="sibTrans" cxnId="{3A0BB28B-2645-434A-9C19-833F2CBAD74D}">
      <dgm:prSet/>
      <dgm:spPr/>
      <dgm:t>
        <a:bodyPr/>
        <a:lstStyle/>
        <a:p>
          <a:endParaRPr lang="en-US"/>
        </a:p>
      </dgm:t>
    </dgm:pt>
    <dgm:pt modelId="{8EF636F9-61F6-43C5-A37F-2E47407F1AE3}">
      <dgm:prSet phldrT="[Text]"/>
      <dgm:spPr>
        <a:solidFill>
          <a:srgbClr val="E8DAE8">
            <a:alpha val="90000"/>
          </a:srgbClr>
        </a:solidFill>
      </dgm:spPr>
      <dgm:t>
        <a:bodyPr/>
        <a:lstStyle/>
        <a:p>
          <a:pPr marL="360363" indent="-360363"/>
          <a:r>
            <a:rPr lang="en-GB" dirty="0" smtClean="0">
              <a:latin typeface="Arial" panose="020B0604020202020204" pitchFamily="34" charset="0"/>
              <a:cs typeface="Arial" panose="020B0604020202020204" pitchFamily="34" charset="0"/>
            </a:rPr>
            <a:t>To ensure that the workforce (excluding leaders and managers) are engaged with the council values and are held to account for behaviours</a:t>
          </a:r>
          <a:endParaRPr lang="en-US" dirty="0">
            <a:latin typeface="Arial" panose="020B0604020202020204" pitchFamily="34" charset="0"/>
            <a:cs typeface="Arial" panose="020B0604020202020204" pitchFamily="34" charset="0"/>
          </a:endParaRPr>
        </a:p>
      </dgm:t>
    </dgm:pt>
    <dgm:pt modelId="{95F58C82-05B1-4BC1-A298-8773761A8C79}" type="parTrans" cxnId="{4F3F7708-0AC5-4889-B450-9AE4A9BA8744}">
      <dgm:prSet/>
      <dgm:spPr/>
      <dgm:t>
        <a:bodyPr/>
        <a:lstStyle/>
        <a:p>
          <a:endParaRPr lang="en-US"/>
        </a:p>
      </dgm:t>
    </dgm:pt>
    <dgm:pt modelId="{9DF46155-6915-4303-9C65-D43F8C919693}" type="sibTrans" cxnId="{4F3F7708-0AC5-4889-B450-9AE4A9BA8744}">
      <dgm:prSet/>
      <dgm:spPr/>
      <dgm:t>
        <a:bodyPr/>
        <a:lstStyle/>
        <a:p>
          <a:endParaRPr lang="en-US"/>
        </a:p>
      </dgm:t>
    </dgm:pt>
    <dgm:pt modelId="{287C86A5-1AE7-4EDF-A587-33B8C3B68779}">
      <dgm:prSet phldrT="[Text]" custT="1"/>
      <dgm:spPr>
        <a:solidFill>
          <a:srgbClr val="7030A0"/>
        </a:solidFill>
      </dgm:spPr>
      <dgm:t>
        <a:bodyPr/>
        <a:lstStyle/>
        <a:p>
          <a:r>
            <a:rPr lang="en-US" sz="2800" b="1" dirty="0" smtClean="0">
              <a:latin typeface="Arial" panose="020B0604020202020204" pitchFamily="34" charset="0"/>
              <a:cs typeface="Arial" panose="020B0604020202020204" pitchFamily="34" charset="0"/>
            </a:rPr>
            <a:t>Leadership &amp; Management</a:t>
          </a:r>
          <a:endParaRPr lang="en-US" sz="2800" b="1" dirty="0">
            <a:latin typeface="Arial" panose="020B0604020202020204" pitchFamily="34" charset="0"/>
            <a:cs typeface="Arial" panose="020B0604020202020204" pitchFamily="34" charset="0"/>
          </a:endParaRPr>
        </a:p>
      </dgm:t>
    </dgm:pt>
    <dgm:pt modelId="{EDFB7BAF-9104-408A-945A-49DD7E9FC2B0}" type="parTrans" cxnId="{7E19D520-027D-467B-8459-0954CD39BA6D}">
      <dgm:prSet/>
      <dgm:spPr/>
      <dgm:t>
        <a:bodyPr/>
        <a:lstStyle/>
        <a:p>
          <a:endParaRPr lang="en-US"/>
        </a:p>
      </dgm:t>
    </dgm:pt>
    <dgm:pt modelId="{1DA3558C-DC26-40F5-95A7-1786A2472F5B}" type="sibTrans" cxnId="{7E19D520-027D-467B-8459-0954CD39BA6D}">
      <dgm:prSet/>
      <dgm:spPr/>
      <dgm:t>
        <a:bodyPr/>
        <a:lstStyle/>
        <a:p>
          <a:endParaRPr lang="en-US"/>
        </a:p>
      </dgm:t>
    </dgm:pt>
    <dgm:pt modelId="{631AE107-CD60-49B8-8CC9-DD891A042E49}">
      <dgm:prSet phldrT="[Text]"/>
      <dgm:spPr>
        <a:solidFill>
          <a:srgbClr val="E8DAE8">
            <a:alpha val="89804"/>
          </a:srgbClr>
        </a:solidFill>
      </dgm:spPr>
      <dgm:t>
        <a:bodyPr/>
        <a:lstStyle/>
        <a:p>
          <a:pPr marL="360363" indent="-360363">
            <a:buFont typeface="Arial" panose="020B0604020202020204" pitchFamily="34" charset="0"/>
            <a:buChar char="•"/>
          </a:pPr>
          <a:r>
            <a:rPr lang="en-GB" dirty="0" smtClean="0">
              <a:latin typeface="Arial" panose="020B0604020202020204" pitchFamily="34" charset="0"/>
              <a:cs typeface="Arial" panose="020B0604020202020204" pitchFamily="34" charset="0"/>
            </a:rPr>
            <a:t>To ensure that leaders and managers are aware of their responsibilities in relation to E&amp;D by embedding our council values and are held to account</a:t>
          </a:r>
          <a:endParaRPr lang="en-US" dirty="0">
            <a:latin typeface="Arial" panose="020B0604020202020204" pitchFamily="34" charset="0"/>
            <a:cs typeface="Arial" panose="020B0604020202020204" pitchFamily="34" charset="0"/>
          </a:endParaRPr>
        </a:p>
      </dgm:t>
    </dgm:pt>
    <dgm:pt modelId="{57EFB075-0767-4A2D-92D6-98EEF1C32AF7}" type="parTrans" cxnId="{993EB5AB-322D-4ED2-8944-044A07366397}">
      <dgm:prSet/>
      <dgm:spPr/>
      <dgm:t>
        <a:bodyPr/>
        <a:lstStyle/>
        <a:p>
          <a:endParaRPr lang="en-US"/>
        </a:p>
      </dgm:t>
    </dgm:pt>
    <dgm:pt modelId="{95485275-21DB-40D6-82E6-9B905328AD67}" type="sibTrans" cxnId="{993EB5AB-322D-4ED2-8944-044A07366397}">
      <dgm:prSet/>
      <dgm:spPr/>
      <dgm:t>
        <a:bodyPr/>
        <a:lstStyle/>
        <a:p>
          <a:endParaRPr lang="en-US"/>
        </a:p>
      </dgm:t>
    </dgm:pt>
    <dgm:pt modelId="{293074D0-E47D-4A6B-B821-5674DBEEBEC2}">
      <dgm:prSet custT="1"/>
      <dgm:spPr>
        <a:solidFill>
          <a:srgbClr val="7030A0"/>
        </a:solidFill>
      </dgm:spPr>
      <dgm:t>
        <a:bodyPr/>
        <a:lstStyle/>
        <a:p>
          <a:r>
            <a:rPr lang="en-US" sz="2800" b="1" dirty="0" smtClean="0">
              <a:latin typeface="Arial" panose="020B0604020202020204" pitchFamily="34" charset="0"/>
              <a:cs typeface="Arial" panose="020B0604020202020204" pitchFamily="34" charset="0"/>
            </a:rPr>
            <a:t>Policies And Practices</a:t>
          </a:r>
          <a:endParaRPr lang="en-US" sz="2800" b="1" dirty="0">
            <a:latin typeface="Arial" panose="020B0604020202020204" pitchFamily="34" charset="0"/>
            <a:cs typeface="Arial" panose="020B0604020202020204" pitchFamily="34" charset="0"/>
          </a:endParaRPr>
        </a:p>
      </dgm:t>
    </dgm:pt>
    <dgm:pt modelId="{76E51F0F-0200-4EAD-8AA2-951FCA9FF509}" type="parTrans" cxnId="{71B697C8-F0C3-4650-A20F-1B4E2E47FD0E}">
      <dgm:prSet/>
      <dgm:spPr/>
      <dgm:t>
        <a:bodyPr/>
        <a:lstStyle/>
        <a:p>
          <a:endParaRPr lang="en-US"/>
        </a:p>
      </dgm:t>
    </dgm:pt>
    <dgm:pt modelId="{FC02120F-EE29-42C7-8A24-CB7E37F154DE}" type="sibTrans" cxnId="{71B697C8-F0C3-4650-A20F-1B4E2E47FD0E}">
      <dgm:prSet/>
      <dgm:spPr/>
      <dgm:t>
        <a:bodyPr/>
        <a:lstStyle/>
        <a:p>
          <a:endParaRPr lang="en-US"/>
        </a:p>
      </dgm:t>
    </dgm:pt>
    <dgm:pt modelId="{F881D7C7-0B10-49CE-86DA-785845DFB915}" type="pres">
      <dgm:prSet presAssocID="{2E0DD128-1BBF-4CAA-BF91-731E7BF62D7A}" presName="Name0" presStyleCnt="0">
        <dgm:presLayoutVars>
          <dgm:dir/>
          <dgm:animLvl val="lvl"/>
          <dgm:resizeHandles val="exact"/>
        </dgm:presLayoutVars>
      </dgm:prSet>
      <dgm:spPr/>
      <dgm:t>
        <a:bodyPr/>
        <a:lstStyle/>
        <a:p>
          <a:endParaRPr lang="en-US"/>
        </a:p>
      </dgm:t>
    </dgm:pt>
    <dgm:pt modelId="{67FA9736-FCBC-4FD7-BED8-C16A60DDFECF}" type="pres">
      <dgm:prSet presAssocID="{EAD09F7E-CF66-4EDF-8A7B-27604FA78CD5}" presName="linNode" presStyleCnt="0"/>
      <dgm:spPr/>
    </dgm:pt>
    <dgm:pt modelId="{1D6003E7-1E78-4FFC-9D8F-D2D7675F6997}" type="pres">
      <dgm:prSet presAssocID="{EAD09F7E-CF66-4EDF-8A7B-27604FA78CD5}" presName="parentText" presStyleLbl="node1" presStyleIdx="0" presStyleCnt="4" custLinFactNeighborX="-82" custLinFactNeighborY="1078">
        <dgm:presLayoutVars>
          <dgm:chMax val="1"/>
          <dgm:bulletEnabled val="1"/>
        </dgm:presLayoutVars>
      </dgm:prSet>
      <dgm:spPr/>
      <dgm:t>
        <a:bodyPr/>
        <a:lstStyle/>
        <a:p>
          <a:endParaRPr lang="en-US"/>
        </a:p>
      </dgm:t>
    </dgm:pt>
    <dgm:pt modelId="{06FBCE3B-947F-400D-B6C3-08664C113B74}" type="pres">
      <dgm:prSet presAssocID="{EAD09F7E-CF66-4EDF-8A7B-27604FA78CD5}" presName="descendantText" presStyleLbl="alignAccFollowNode1" presStyleIdx="0" presStyleCnt="3">
        <dgm:presLayoutVars>
          <dgm:bulletEnabled val="1"/>
        </dgm:presLayoutVars>
      </dgm:prSet>
      <dgm:spPr/>
      <dgm:t>
        <a:bodyPr/>
        <a:lstStyle/>
        <a:p>
          <a:endParaRPr lang="en-US"/>
        </a:p>
      </dgm:t>
    </dgm:pt>
    <dgm:pt modelId="{B1907E76-46FE-49F9-9E25-3E555F273B9B}" type="pres">
      <dgm:prSet presAssocID="{967EF4A9-99EB-4158-AA8B-8B3D1906620A}" presName="sp" presStyleCnt="0"/>
      <dgm:spPr/>
    </dgm:pt>
    <dgm:pt modelId="{7CA88754-DDE3-4CAB-8276-EC2D9B8CDDB4}" type="pres">
      <dgm:prSet presAssocID="{32181F43-C3CF-423B-9FF6-99D71B8F7A0F}" presName="linNode" presStyleCnt="0"/>
      <dgm:spPr/>
    </dgm:pt>
    <dgm:pt modelId="{22A55B8D-6905-466E-BE65-683117E0EC7D}" type="pres">
      <dgm:prSet presAssocID="{32181F43-C3CF-423B-9FF6-99D71B8F7A0F}" presName="parentText" presStyleLbl="node1" presStyleIdx="1" presStyleCnt="4">
        <dgm:presLayoutVars>
          <dgm:chMax val="1"/>
          <dgm:bulletEnabled val="1"/>
        </dgm:presLayoutVars>
      </dgm:prSet>
      <dgm:spPr/>
      <dgm:t>
        <a:bodyPr/>
        <a:lstStyle/>
        <a:p>
          <a:endParaRPr lang="en-US"/>
        </a:p>
      </dgm:t>
    </dgm:pt>
    <dgm:pt modelId="{EB26ABF1-829B-4906-9DBE-D0F7A1E850F0}" type="pres">
      <dgm:prSet presAssocID="{32181F43-C3CF-423B-9FF6-99D71B8F7A0F}" presName="descendantText" presStyleLbl="alignAccFollowNode1" presStyleIdx="1" presStyleCnt="3">
        <dgm:presLayoutVars>
          <dgm:bulletEnabled val="1"/>
        </dgm:presLayoutVars>
      </dgm:prSet>
      <dgm:spPr/>
      <dgm:t>
        <a:bodyPr/>
        <a:lstStyle/>
        <a:p>
          <a:endParaRPr lang="en-US"/>
        </a:p>
      </dgm:t>
    </dgm:pt>
    <dgm:pt modelId="{511A0AB0-D644-4468-ABDE-F1631959695C}" type="pres">
      <dgm:prSet presAssocID="{3523565A-9619-47AE-A043-2E510BA785A5}" presName="sp" presStyleCnt="0"/>
      <dgm:spPr/>
    </dgm:pt>
    <dgm:pt modelId="{77F9F94C-57A7-4943-9070-0C5F8E5A15D4}" type="pres">
      <dgm:prSet presAssocID="{287C86A5-1AE7-4EDF-A587-33B8C3B68779}" presName="linNode" presStyleCnt="0"/>
      <dgm:spPr/>
    </dgm:pt>
    <dgm:pt modelId="{E435540D-71FB-4A28-819C-2D84C2488BE7}" type="pres">
      <dgm:prSet presAssocID="{287C86A5-1AE7-4EDF-A587-33B8C3B68779}" presName="parentText" presStyleLbl="node1" presStyleIdx="2" presStyleCnt="4">
        <dgm:presLayoutVars>
          <dgm:chMax val="1"/>
          <dgm:bulletEnabled val="1"/>
        </dgm:presLayoutVars>
      </dgm:prSet>
      <dgm:spPr/>
      <dgm:t>
        <a:bodyPr/>
        <a:lstStyle/>
        <a:p>
          <a:endParaRPr lang="en-US"/>
        </a:p>
      </dgm:t>
    </dgm:pt>
    <dgm:pt modelId="{FE22BA24-E286-4919-91DD-0445771B7520}" type="pres">
      <dgm:prSet presAssocID="{287C86A5-1AE7-4EDF-A587-33B8C3B68779}" presName="descendantText" presStyleLbl="alignAccFollowNode1" presStyleIdx="2" presStyleCnt="3">
        <dgm:presLayoutVars>
          <dgm:bulletEnabled val="1"/>
        </dgm:presLayoutVars>
      </dgm:prSet>
      <dgm:spPr/>
      <dgm:t>
        <a:bodyPr/>
        <a:lstStyle/>
        <a:p>
          <a:endParaRPr lang="en-US"/>
        </a:p>
      </dgm:t>
    </dgm:pt>
    <dgm:pt modelId="{9FB7ECF1-21AF-48D2-B1B8-7CBE8889A6C8}" type="pres">
      <dgm:prSet presAssocID="{1DA3558C-DC26-40F5-95A7-1786A2472F5B}" presName="sp" presStyleCnt="0"/>
      <dgm:spPr/>
    </dgm:pt>
    <dgm:pt modelId="{151A138D-9172-41FC-98E7-3B67F6E6B824}" type="pres">
      <dgm:prSet presAssocID="{293074D0-E47D-4A6B-B821-5674DBEEBEC2}" presName="linNode" presStyleCnt="0"/>
      <dgm:spPr/>
    </dgm:pt>
    <dgm:pt modelId="{283F0641-4F7D-4819-A84F-3661D7131879}" type="pres">
      <dgm:prSet presAssocID="{293074D0-E47D-4A6B-B821-5674DBEEBEC2}" presName="parentText" presStyleLbl="node1" presStyleIdx="3" presStyleCnt="4">
        <dgm:presLayoutVars>
          <dgm:chMax val="1"/>
          <dgm:bulletEnabled val="1"/>
        </dgm:presLayoutVars>
      </dgm:prSet>
      <dgm:spPr/>
      <dgm:t>
        <a:bodyPr/>
        <a:lstStyle/>
        <a:p>
          <a:endParaRPr lang="en-US"/>
        </a:p>
      </dgm:t>
    </dgm:pt>
  </dgm:ptLst>
  <dgm:cxnLst>
    <dgm:cxn modelId="{5C261196-40CA-47EC-9C1D-C3A6D75974AE}" type="presOf" srcId="{8EF636F9-61F6-43C5-A37F-2E47407F1AE3}" destId="{EB26ABF1-829B-4906-9DBE-D0F7A1E850F0}" srcOrd="0" destOrd="0" presId="urn:microsoft.com/office/officeart/2005/8/layout/vList5"/>
    <dgm:cxn modelId="{3A0BB28B-2645-434A-9C19-833F2CBAD74D}" srcId="{2E0DD128-1BBF-4CAA-BF91-731E7BF62D7A}" destId="{32181F43-C3CF-423B-9FF6-99D71B8F7A0F}" srcOrd="1" destOrd="0" parTransId="{C06E054C-5F92-4FDA-A692-1895819E9861}" sibTransId="{3523565A-9619-47AE-A043-2E510BA785A5}"/>
    <dgm:cxn modelId="{96760DA1-15AA-4DBB-A634-B69EAC88C875}" type="presOf" srcId="{631AE107-CD60-49B8-8CC9-DD891A042E49}" destId="{FE22BA24-E286-4919-91DD-0445771B7520}" srcOrd="0" destOrd="0" presId="urn:microsoft.com/office/officeart/2005/8/layout/vList5"/>
    <dgm:cxn modelId="{643D6F91-C366-4BA5-8A3D-D902808D4188}" type="presOf" srcId="{EAD09F7E-CF66-4EDF-8A7B-27604FA78CD5}" destId="{1D6003E7-1E78-4FFC-9D8F-D2D7675F6997}" srcOrd="0" destOrd="0" presId="urn:microsoft.com/office/officeart/2005/8/layout/vList5"/>
    <dgm:cxn modelId="{3711264A-E73E-44A8-B7A5-26DBFC4ADF58}" type="presOf" srcId="{74DFFF35-4C56-45B7-AD54-58F70E82F547}" destId="{06FBCE3B-947F-400D-B6C3-08664C113B74}" srcOrd="0" destOrd="0" presId="urn:microsoft.com/office/officeart/2005/8/layout/vList5"/>
    <dgm:cxn modelId="{D6920DB6-EF7F-471F-83AB-B0E879C1855E}" type="presOf" srcId="{293074D0-E47D-4A6B-B821-5674DBEEBEC2}" destId="{283F0641-4F7D-4819-A84F-3661D7131879}" srcOrd="0" destOrd="0" presId="urn:microsoft.com/office/officeart/2005/8/layout/vList5"/>
    <dgm:cxn modelId="{AE04D437-548E-4C7F-9AC3-706F6760BD4C}" srcId="{EAD09F7E-CF66-4EDF-8A7B-27604FA78CD5}" destId="{74DFFF35-4C56-45B7-AD54-58F70E82F547}" srcOrd="0" destOrd="0" parTransId="{5D5D1C41-1453-438B-946A-16DB20CF812D}" sibTransId="{206FD709-15B3-4D4D-9789-55C3400E4B81}"/>
    <dgm:cxn modelId="{71B697C8-F0C3-4650-A20F-1B4E2E47FD0E}" srcId="{2E0DD128-1BBF-4CAA-BF91-731E7BF62D7A}" destId="{293074D0-E47D-4A6B-B821-5674DBEEBEC2}" srcOrd="3" destOrd="0" parTransId="{76E51F0F-0200-4EAD-8AA2-951FCA9FF509}" sibTransId="{FC02120F-EE29-42C7-8A24-CB7E37F154DE}"/>
    <dgm:cxn modelId="{5BDF7710-CC51-4A7D-AC2D-F6FD4A270106}" type="presOf" srcId="{32181F43-C3CF-423B-9FF6-99D71B8F7A0F}" destId="{22A55B8D-6905-466E-BE65-683117E0EC7D}" srcOrd="0" destOrd="0" presId="urn:microsoft.com/office/officeart/2005/8/layout/vList5"/>
    <dgm:cxn modelId="{7E19D520-027D-467B-8459-0954CD39BA6D}" srcId="{2E0DD128-1BBF-4CAA-BF91-731E7BF62D7A}" destId="{287C86A5-1AE7-4EDF-A587-33B8C3B68779}" srcOrd="2" destOrd="0" parTransId="{EDFB7BAF-9104-408A-945A-49DD7E9FC2B0}" sibTransId="{1DA3558C-DC26-40F5-95A7-1786A2472F5B}"/>
    <dgm:cxn modelId="{3353A3DD-66F0-44A5-A425-F6391938800E}" type="presOf" srcId="{287C86A5-1AE7-4EDF-A587-33B8C3B68779}" destId="{E435540D-71FB-4A28-819C-2D84C2488BE7}" srcOrd="0" destOrd="0" presId="urn:microsoft.com/office/officeart/2005/8/layout/vList5"/>
    <dgm:cxn modelId="{4F3F7708-0AC5-4889-B450-9AE4A9BA8744}" srcId="{32181F43-C3CF-423B-9FF6-99D71B8F7A0F}" destId="{8EF636F9-61F6-43C5-A37F-2E47407F1AE3}" srcOrd="0" destOrd="0" parTransId="{95F58C82-05B1-4BC1-A298-8773761A8C79}" sibTransId="{9DF46155-6915-4303-9C65-D43F8C919693}"/>
    <dgm:cxn modelId="{993EB5AB-322D-4ED2-8944-044A07366397}" srcId="{287C86A5-1AE7-4EDF-A587-33B8C3B68779}" destId="{631AE107-CD60-49B8-8CC9-DD891A042E49}" srcOrd="0" destOrd="0" parTransId="{57EFB075-0767-4A2D-92D6-98EEF1C32AF7}" sibTransId="{95485275-21DB-40D6-82E6-9B905328AD67}"/>
    <dgm:cxn modelId="{F66F1563-ED98-414C-B6CE-881B5C7ACADD}" type="presOf" srcId="{2E0DD128-1BBF-4CAA-BF91-731E7BF62D7A}" destId="{F881D7C7-0B10-49CE-86DA-785845DFB915}" srcOrd="0" destOrd="0" presId="urn:microsoft.com/office/officeart/2005/8/layout/vList5"/>
    <dgm:cxn modelId="{B909806B-6728-4EED-86B1-66543C89F559}" srcId="{2E0DD128-1BBF-4CAA-BF91-731E7BF62D7A}" destId="{EAD09F7E-CF66-4EDF-8A7B-27604FA78CD5}" srcOrd="0" destOrd="0" parTransId="{D8DB36BC-CE9F-4370-88AD-71A4FD0DE472}" sibTransId="{967EF4A9-99EB-4158-AA8B-8B3D1906620A}"/>
    <dgm:cxn modelId="{D341698F-8C2E-48DD-8159-CB47ED6C2DA7}" type="presParOf" srcId="{F881D7C7-0B10-49CE-86DA-785845DFB915}" destId="{67FA9736-FCBC-4FD7-BED8-C16A60DDFECF}" srcOrd="0" destOrd="0" presId="urn:microsoft.com/office/officeart/2005/8/layout/vList5"/>
    <dgm:cxn modelId="{29105241-7042-4A34-81C5-81A04769A454}" type="presParOf" srcId="{67FA9736-FCBC-4FD7-BED8-C16A60DDFECF}" destId="{1D6003E7-1E78-4FFC-9D8F-D2D7675F6997}" srcOrd="0" destOrd="0" presId="urn:microsoft.com/office/officeart/2005/8/layout/vList5"/>
    <dgm:cxn modelId="{31FD6693-D753-49D7-8158-66D4613EC263}" type="presParOf" srcId="{67FA9736-FCBC-4FD7-BED8-C16A60DDFECF}" destId="{06FBCE3B-947F-400D-B6C3-08664C113B74}" srcOrd="1" destOrd="0" presId="urn:microsoft.com/office/officeart/2005/8/layout/vList5"/>
    <dgm:cxn modelId="{426D7DBF-9AC8-454E-BFE0-E1E63E6A1D27}" type="presParOf" srcId="{F881D7C7-0B10-49CE-86DA-785845DFB915}" destId="{B1907E76-46FE-49F9-9E25-3E555F273B9B}" srcOrd="1" destOrd="0" presId="urn:microsoft.com/office/officeart/2005/8/layout/vList5"/>
    <dgm:cxn modelId="{DE0A7224-A78E-499F-B19E-1A887045A032}" type="presParOf" srcId="{F881D7C7-0B10-49CE-86DA-785845DFB915}" destId="{7CA88754-DDE3-4CAB-8276-EC2D9B8CDDB4}" srcOrd="2" destOrd="0" presId="urn:microsoft.com/office/officeart/2005/8/layout/vList5"/>
    <dgm:cxn modelId="{6E98A07A-4AED-4F70-81E9-8274FB7607CD}" type="presParOf" srcId="{7CA88754-DDE3-4CAB-8276-EC2D9B8CDDB4}" destId="{22A55B8D-6905-466E-BE65-683117E0EC7D}" srcOrd="0" destOrd="0" presId="urn:microsoft.com/office/officeart/2005/8/layout/vList5"/>
    <dgm:cxn modelId="{1ECFBF05-312E-42CF-A309-1C08E93A0A03}" type="presParOf" srcId="{7CA88754-DDE3-4CAB-8276-EC2D9B8CDDB4}" destId="{EB26ABF1-829B-4906-9DBE-D0F7A1E850F0}" srcOrd="1" destOrd="0" presId="urn:microsoft.com/office/officeart/2005/8/layout/vList5"/>
    <dgm:cxn modelId="{8C631D39-410E-4026-9532-02B436977B09}" type="presParOf" srcId="{F881D7C7-0B10-49CE-86DA-785845DFB915}" destId="{511A0AB0-D644-4468-ABDE-F1631959695C}" srcOrd="3" destOrd="0" presId="urn:microsoft.com/office/officeart/2005/8/layout/vList5"/>
    <dgm:cxn modelId="{66822A63-4C22-448C-BF1C-2C366A4A75B0}" type="presParOf" srcId="{F881D7C7-0B10-49CE-86DA-785845DFB915}" destId="{77F9F94C-57A7-4943-9070-0C5F8E5A15D4}" srcOrd="4" destOrd="0" presId="urn:microsoft.com/office/officeart/2005/8/layout/vList5"/>
    <dgm:cxn modelId="{05E60698-2B77-47F0-AF49-AF9EAE30406E}" type="presParOf" srcId="{77F9F94C-57A7-4943-9070-0C5F8E5A15D4}" destId="{E435540D-71FB-4A28-819C-2D84C2488BE7}" srcOrd="0" destOrd="0" presId="urn:microsoft.com/office/officeart/2005/8/layout/vList5"/>
    <dgm:cxn modelId="{9E79069B-7659-4850-8536-4CC7A8E8D44A}" type="presParOf" srcId="{77F9F94C-57A7-4943-9070-0C5F8E5A15D4}" destId="{FE22BA24-E286-4919-91DD-0445771B7520}" srcOrd="1" destOrd="0" presId="urn:microsoft.com/office/officeart/2005/8/layout/vList5"/>
    <dgm:cxn modelId="{CF9B9F31-421F-4984-B7A5-054C2F94D331}" type="presParOf" srcId="{F881D7C7-0B10-49CE-86DA-785845DFB915}" destId="{9FB7ECF1-21AF-48D2-B1B8-7CBE8889A6C8}" srcOrd="5" destOrd="0" presId="urn:microsoft.com/office/officeart/2005/8/layout/vList5"/>
    <dgm:cxn modelId="{F20C4117-7ECF-45E1-8D11-FE05C9DFC72F}" type="presParOf" srcId="{F881D7C7-0B10-49CE-86DA-785845DFB915}" destId="{151A138D-9172-41FC-98E7-3B67F6E6B824}" srcOrd="6" destOrd="0" presId="urn:microsoft.com/office/officeart/2005/8/layout/vList5"/>
    <dgm:cxn modelId="{A9766CCD-6431-477B-9F0C-1766A5159C64}" type="presParOf" srcId="{151A138D-9172-41FC-98E7-3B67F6E6B824}" destId="{283F0641-4F7D-4819-A84F-3661D7131879}"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E0DD128-1BBF-4CAA-BF91-731E7BF62D7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EAD09F7E-CF66-4EDF-8A7B-27604FA78CD5}">
      <dgm:prSet phldrT="[Text]" custT="1"/>
      <dgm:spPr>
        <a:solidFill>
          <a:srgbClr val="7030A0"/>
        </a:solidFill>
      </dgm:spPr>
      <dgm:t>
        <a:bodyPr/>
        <a:lstStyle/>
        <a:p>
          <a:r>
            <a:rPr lang="en-US" sz="2800" b="1" dirty="0" smtClean="0">
              <a:latin typeface="Arial" panose="020B0604020202020204" pitchFamily="34" charset="0"/>
              <a:cs typeface="Arial" panose="020B0604020202020204" pitchFamily="34" charset="0"/>
            </a:rPr>
            <a:t>Corporate Training Programmes</a:t>
          </a:r>
          <a:endParaRPr lang="en-US" sz="2800" b="1" dirty="0">
            <a:latin typeface="Arial" panose="020B0604020202020204" pitchFamily="34" charset="0"/>
            <a:cs typeface="Arial" panose="020B0604020202020204" pitchFamily="34" charset="0"/>
          </a:endParaRPr>
        </a:p>
      </dgm:t>
    </dgm:pt>
    <dgm:pt modelId="{D8DB36BC-CE9F-4370-88AD-71A4FD0DE472}" type="parTrans" cxnId="{B909806B-6728-4EED-86B1-66543C89F559}">
      <dgm:prSet/>
      <dgm:spPr/>
      <dgm:t>
        <a:bodyPr/>
        <a:lstStyle/>
        <a:p>
          <a:endParaRPr lang="en-US"/>
        </a:p>
      </dgm:t>
    </dgm:pt>
    <dgm:pt modelId="{967EF4A9-99EB-4158-AA8B-8B3D1906620A}" type="sibTrans" cxnId="{B909806B-6728-4EED-86B1-66543C89F559}">
      <dgm:prSet/>
      <dgm:spPr/>
      <dgm:t>
        <a:bodyPr/>
        <a:lstStyle/>
        <a:p>
          <a:endParaRPr lang="en-US"/>
        </a:p>
      </dgm:t>
    </dgm:pt>
    <dgm:pt modelId="{74DFFF35-4C56-45B7-AD54-58F70E82F547}">
      <dgm:prSet phldrT="[Text]" custT="1"/>
      <dgm:spPr>
        <a:solidFill>
          <a:srgbClr val="E8DAE8">
            <a:alpha val="90000"/>
          </a:srgbClr>
        </a:solidFill>
      </dgm:spPr>
      <dgm:t>
        <a:bodyPr/>
        <a:lstStyle/>
        <a:p>
          <a:pPr marL="360363" indent="-360363"/>
          <a:r>
            <a:rPr lang="en-GB" sz="1600" dirty="0" smtClean="0">
              <a:latin typeface="Arial" panose="020B0604020202020204" pitchFamily="34" charset="0"/>
              <a:cs typeface="Arial" panose="020B0604020202020204" pitchFamily="34" charset="0"/>
            </a:rPr>
            <a:t>To ensure that the council offers a suite of interactive E&amp;D training that is compliant with legislation and that the workforce is appropriately trained</a:t>
          </a:r>
          <a:endParaRPr lang="en-US" sz="1600" dirty="0">
            <a:latin typeface="Arial" panose="020B0604020202020204" pitchFamily="34" charset="0"/>
            <a:cs typeface="Arial" panose="020B0604020202020204" pitchFamily="34" charset="0"/>
          </a:endParaRPr>
        </a:p>
      </dgm:t>
    </dgm:pt>
    <dgm:pt modelId="{5D5D1C41-1453-438B-946A-16DB20CF812D}" type="parTrans" cxnId="{AE04D437-548E-4C7F-9AC3-706F6760BD4C}">
      <dgm:prSet/>
      <dgm:spPr/>
      <dgm:t>
        <a:bodyPr/>
        <a:lstStyle/>
        <a:p>
          <a:endParaRPr lang="en-US"/>
        </a:p>
      </dgm:t>
    </dgm:pt>
    <dgm:pt modelId="{206FD709-15B3-4D4D-9789-55C3400E4B81}" type="sibTrans" cxnId="{AE04D437-548E-4C7F-9AC3-706F6760BD4C}">
      <dgm:prSet/>
      <dgm:spPr/>
      <dgm:t>
        <a:bodyPr/>
        <a:lstStyle/>
        <a:p>
          <a:endParaRPr lang="en-US"/>
        </a:p>
      </dgm:t>
    </dgm:pt>
    <dgm:pt modelId="{32181F43-C3CF-423B-9FF6-99D71B8F7A0F}">
      <dgm:prSet phldrT="[Text]" custT="1"/>
      <dgm:spPr>
        <a:solidFill>
          <a:srgbClr val="7030A0"/>
        </a:solidFill>
      </dgm:spPr>
      <dgm:t>
        <a:bodyPr/>
        <a:lstStyle/>
        <a:p>
          <a:r>
            <a:rPr lang="en-US" sz="2800" b="1" dirty="0" smtClean="0">
              <a:latin typeface="Arial" panose="020B0604020202020204" pitchFamily="34" charset="0"/>
              <a:cs typeface="Arial" panose="020B0604020202020204" pitchFamily="34" charset="0"/>
            </a:rPr>
            <a:t>Recruitment Practices</a:t>
          </a:r>
          <a:endParaRPr lang="en-US" sz="2800" b="1" dirty="0">
            <a:latin typeface="Arial" panose="020B0604020202020204" pitchFamily="34" charset="0"/>
            <a:cs typeface="Arial" panose="020B0604020202020204" pitchFamily="34" charset="0"/>
          </a:endParaRPr>
        </a:p>
      </dgm:t>
    </dgm:pt>
    <dgm:pt modelId="{C06E054C-5F92-4FDA-A692-1895819E9861}" type="parTrans" cxnId="{3A0BB28B-2645-434A-9C19-833F2CBAD74D}">
      <dgm:prSet/>
      <dgm:spPr/>
      <dgm:t>
        <a:bodyPr/>
        <a:lstStyle/>
        <a:p>
          <a:endParaRPr lang="en-US"/>
        </a:p>
      </dgm:t>
    </dgm:pt>
    <dgm:pt modelId="{3523565A-9619-47AE-A043-2E510BA785A5}" type="sibTrans" cxnId="{3A0BB28B-2645-434A-9C19-833F2CBAD74D}">
      <dgm:prSet/>
      <dgm:spPr/>
      <dgm:t>
        <a:bodyPr/>
        <a:lstStyle/>
        <a:p>
          <a:endParaRPr lang="en-US"/>
        </a:p>
      </dgm:t>
    </dgm:pt>
    <dgm:pt modelId="{8EF636F9-61F6-43C5-A37F-2E47407F1AE3}">
      <dgm:prSet phldrT="[Text]"/>
      <dgm:spPr>
        <a:solidFill>
          <a:srgbClr val="E8DAE8">
            <a:alpha val="90000"/>
          </a:srgbClr>
        </a:solidFill>
      </dgm:spPr>
      <dgm:t>
        <a:bodyPr/>
        <a:lstStyle/>
        <a:p>
          <a:pPr marL="360363" indent="-360363"/>
          <a:r>
            <a:rPr lang="en-GB" dirty="0" smtClean="0">
              <a:latin typeface="Arial" panose="020B0604020202020204" pitchFamily="34" charset="0"/>
              <a:cs typeface="Arial" panose="020B0604020202020204" pitchFamily="34" charset="0"/>
            </a:rPr>
            <a:t>To explore and make changes to formal and informal recruitment practices to embed contemporary E&amp;D solutions to improve senior management representation of black, Asian and ethnic minority employees across the workforce linked to cabinet targets</a:t>
          </a:r>
          <a:endParaRPr lang="en-US" dirty="0">
            <a:latin typeface="Arial" panose="020B0604020202020204" pitchFamily="34" charset="0"/>
            <a:cs typeface="Arial" panose="020B0604020202020204" pitchFamily="34" charset="0"/>
          </a:endParaRPr>
        </a:p>
      </dgm:t>
    </dgm:pt>
    <dgm:pt modelId="{95F58C82-05B1-4BC1-A298-8773761A8C79}" type="parTrans" cxnId="{4F3F7708-0AC5-4889-B450-9AE4A9BA8744}">
      <dgm:prSet/>
      <dgm:spPr/>
      <dgm:t>
        <a:bodyPr/>
        <a:lstStyle/>
        <a:p>
          <a:endParaRPr lang="en-US"/>
        </a:p>
      </dgm:t>
    </dgm:pt>
    <dgm:pt modelId="{9DF46155-6915-4303-9C65-D43F8C919693}" type="sibTrans" cxnId="{4F3F7708-0AC5-4889-B450-9AE4A9BA8744}">
      <dgm:prSet/>
      <dgm:spPr/>
      <dgm:t>
        <a:bodyPr/>
        <a:lstStyle/>
        <a:p>
          <a:endParaRPr lang="en-US"/>
        </a:p>
      </dgm:t>
    </dgm:pt>
    <dgm:pt modelId="{287C86A5-1AE7-4EDF-A587-33B8C3B68779}">
      <dgm:prSet phldrT="[Text]" custT="1"/>
      <dgm:spPr>
        <a:solidFill>
          <a:srgbClr val="7030A0"/>
        </a:solidFill>
      </dgm:spPr>
      <dgm:t>
        <a:bodyPr/>
        <a:lstStyle/>
        <a:p>
          <a:r>
            <a:rPr lang="en-US" sz="2800" b="1" dirty="0" smtClean="0">
              <a:latin typeface="Arial" panose="020B0604020202020204" pitchFamily="34" charset="0"/>
              <a:cs typeface="Arial" panose="020B0604020202020204" pitchFamily="34" charset="0"/>
            </a:rPr>
            <a:t>Career Progression</a:t>
          </a:r>
          <a:endParaRPr lang="en-US" sz="2800" b="1" dirty="0">
            <a:latin typeface="Arial" panose="020B0604020202020204" pitchFamily="34" charset="0"/>
            <a:cs typeface="Arial" panose="020B0604020202020204" pitchFamily="34" charset="0"/>
          </a:endParaRPr>
        </a:p>
      </dgm:t>
    </dgm:pt>
    <dgm:pt modelId="{EDFB7BAF-9104-408A-945A-49DD7E9FC2B0}" type="parTrans" cxnId="{7E19D520-027D-467B-8459-0954CD39BA6D}">
      <dgm:prSet/>
      <dgm:spPr/>
      <dgm:t>
        <a:bodyPr/>
        <a:lstStyle/>
        <a:p>
          <a:endParaRPr lang="en-US"/>
        </a:p>
      </dgm:t>
    </dgm:pt>
    <dgm:pt modelId="{1DA3558C-DC26-40F5-95A7-1786A2472F5B}" type="sibTrans" cxnId="{7E19D520-027D-467B-8459-0954CD39BA6D}">
      <dgm:prSet/>
      <dgm:spPr/>
      <dgm:t>
        <a:bodyPr/>
        <a:lstStyle/>
        <a:p>
          <a:endParaRPr lang="en-US"/>
        </a:p>
      </dgm:t>
    </dgm:pt>
    <dgm:pt modelId="{631AE107-CD60-49B8-8CC9-DD891A042E49}">
      <dgm:prSet phldrT="[Text]"/>
      <dgm:spPr>
        <a:solidFill>
          <a:srgbClr val="E8DAE8">
            <a:alpha val="89804"/>
          </a:srgbClr>
        </a:solidFill>
      </dgm:spPr>
      <dgm:t>
        <a:bodyPr/>
        <a:lstStyle/>
        <a:p>
          <a:pPr marL="360363" indent="-360363">
            <a:buFont typeface="Arial" panose="020B0604020202020204" pitchFamily="34" charset="0"/>
            <a:buChar char="•"/>
          </a:pPr>
          <a:r>
            <a:rPr lang="en-GB" dirty="0" smtClean="0">
              <a:latin typeface="Arial" panose="020B0604020202020204" pitchFamily="34" charset="0"/>
              <a:cs typeface="Arial" panose="020B0604020202020204" pitchFamily="34" charset="0"/>
            </a:rPr>
            <a:t>To explore barriers to career progression by understanding the lived experience of black, Asian and ethnic minority employees by creating and implementing innovative solutions to effect positive change </a:t>
          </a:r>
          <a:endParaRPr lang="en-US" dirty="0">
            <a:latin typeface="Arial" panose="020B0604020202020204" pitchFamily="34" charset="0"/>
            <a:cs typeface="Arial" panose="020B0604020202020204" pitchFamily="34" charset="0"/>
          </a:endParaRPr>
        </a:p>
      </dgm:t>
    </dgm:pt>
    <dgm:pt modelId="{57EFB075-0767-4A2D-92D6-98EEF1C32AF7}" type="parTrans" cxnId="{993EB5AB-322D-4ED2-8944-044A07366397}">
      <dgm:prSet/>
      <dgm:spPr/>
      <dgm:t>
        <a:bodyPr/>
        <a:lstStyle/>
        <a:p>
          <a:endParaRPr lang="en-US"/>
        </a:p>
      </dgm:t>
    </dgm:pt>
    <dgm:pt modelId="{95485275-21DB-40D6-82E6-9B905328AD67}" type="sibTrans" cxnId="{993EB5AB-322D-4ED2-8944-044A07366397}">
      <dgm:prSet/>
      <dgm:spPr/>
      <dgm:t>
        <a:bodyPr/>
        <a:lstStyle/>
        <a:p>
          <a:endParaRPr lang="en-US"/>
        </a:p>
      </dgm:t>
    </dgm:pt>
    <dgm:pt modelId="{293074D0-E47D-4A6B-B821-5674DBEEBEC2}">
      <dgm:prSet custT="1"/>
      <dgm:spPr>
        <a:solidFill>
          <a:srgbClr val="7030A0"/>
        </a:solidFill>
      </dgm:spPr>
      <dgm:t>
        <a:bodyPr/>
        <a:lstStyle/>
        <a:p>
          <a:r>
            <a:rPr lang="en-US" sz="2800" b="1" dirty="0" smtClean="0">
              <a:latin typeface="Arial" panose="020B0604020202020204" pitchFamily="34" charset="0"/>
              <a:cs typeface="Arial" panose="020B0604020202020204" pitchFamily="34" charset="0"/>
            </a:rPr>
            <a:t>Employee Experience</a:t>
          </a:r>
          <a:endParaRPr lang="en-US" sz="2800" b="1" dirty="0">
            <a:latin typeface="Arial" panose="020B0604020202020204" pitchFamily="34" charset="0"/>
            <a:cs typeface="Arial" panose="020B0604020202020204" pitchFamily="34" charset="0"/>
          </a:endParaRPr>
        </a:p>
      </dgm:t>
    </dgm:pt>
    <dgm:pt modelId="{76E51F0F-0200-4EAD-8AA2-951FCA9FF509}" type="parTrans" cxnId="{71B697C8-F0C3-4650-A20F-1B4E2E47FD0E}">
      <dgm:prSet/>
      <dgm:spPr/>
      <dgm:t>
        <a:bodyPr/>
        <a:lstStyle/>
        <a:p>
          <a:endParaRPr lang="en-US"/>
        </a:p>
      </dgm:t>
    </dgm:pt>
    <dgm:pt modelId="{FC02120F-EE29-42C7-8A24-CB7E37F154DE}" type="sibTrans" cxnId="{71B697C8-F0C3-4650-A20F-1B4E2E47FD0E}">
      <dgm:prSet/>
      <dgm:spPr/>
      <dgm:t>
        <a:bodyPr/>
        <a:lstStyle/>
        <a:p>
          <a:endParaRPr lang="en-US"/>
        </a:p>
      </dgm:t>
    </dgm:pt>
    <dgm:pt modelId="{F881D7C7-0B10-49CE-86DA-785845DFB915}" type="pres">
      <dgm:prSet presAssocID="{2E0DD128-1BBF-4CAA-BF91-731E7BF62D7A}" presName="Name0" presStyleCnt="0">
        <dgm:presLayoutVars>
          <dgm:dir/>
          <dgm:animLvl val="lvl"/>
          <dgm:resizeHandles val="exact"/>
        </dgm:presLayoutVars>
      </dgm:prSet>
      <dgm:spPr/>
      <dgm:t>
        <a:bodyPr/>
        <a:lstStyle/>
        <a:p>
          <a:endParaRPr lang="en-US"/>
        </a:p>
      </dgm:t>
    </dgm:pt>
    <dgm:pt modelId="{67FA9736-FCBC-4FD7-BED8-C16A60DDFECF}" type="pres">
      <dgm:prSet presAssocID="{EAD09F7E-CF66-4EDF-8A7B-27604FA78CD5}" presName="linNode" presStyleCnt="0"/>
      <dgm:spPr/>
    </dgm:pt>
    <dgm:pt modelId="{1D6003E7-1E78-4FFC-9D8F-D2D7675F6997}" type="pres">
      <dgm:prSet presAssocID="{EAD09F7E-CF66-4EDF-8A7B-27604FA78CD5}" presName="parentText" presStyleLbl="node1" presStyleIdx="0" presStyleCnt="4" custLinFactNeighborX="-82" custLinFactNeighborY="1078">
        <dgm:presLayoutVars>
          <dgm:chMax val="1"/>
          <dgm:bulletEnabled val="1"/>
        </dgm:presLayoutVars>
      </dgm:prSet>
      <dgm:spPr/>
      <dgm:t>
        <a:bodyPr/>
        <a:lstStyle/>
        <a:p>
          <a:endParaRPr lang="en-US"/>
        </a:p>
      </dgm:t>
    </dgm:pt>
    <dgm:pt modelId="{06FBCE3B-947F-400D-B6C3-08664C113B74}" type="pres">
      <dgm:prSet presAssocID="{EAD09F7E-CF66-4EDF-8A7B-27604FA78CD5}" presName="descendantText" presStyleLbl="alignAccFollowNode1" presStyleIdx="0" presStyleCnt="3">
        <dgm:presLayoutVars>
          <dgm:bulletEnabled val="1"/>
        </dgm:presLayoutVars>
      </dgm:prSet>
      <dgm:spPr/>
      <dgm:t>
        <a:bodyPr/>
        <a:lstStyle/>
        <a:p>
          <a:endParaRPr lang="en-US"/>
        </a:p>
      </dgm:t>
    </dgm:pt>
    <dgm:pt modelId="{B1907E76-46FE-49F9-9E25-3E555F273B9B}" type="pres">
      <dgm:prSet presAssocID="{967EF4A9-99EB-4158-AA8B-8B3D1906620A}" presName="sp" presStyleCnt="0"/>
      <dgm:spPr/>
    </dgm:pt>
    <dgm:pt modelId="{7CA88754-DDE3-4CAB-8276-EC2D9B8CDDB4}" type="pres">
      <dgm:prSet presAssocID="{32181F43-C3CF-423B-9FF6-99D71B8F7A0F}" presName="linNode" presStyleCnt="0"/>
      <dgm:spPr/>
    </dgm:pt>
    <dgm:pt modelId="{22A55B8D-6905-466E-BE65-683117E0EC7D}" type="pres">
      <dgm:prSet presAssocID="{32181F43-C3CF-423B-9FF6-99D71B8F7A0F}" presName="parentText" presStyleLbl="node1" presStyleIdx="1" presStyleCnt="4" custLinFactNeighborX="-82" custLinFactNeighborY="-1516">
        <dgm:presLayoutVars>
          <dgm:chMax val="1"/>
          <dgm:bulletEnabled val="1"/>
        </dgm:presLayoutVars>
      </dgm:prSet>
      <dgm:spPr/>
      <dgm:t>
        <a:bodyPr/>
        <a:lstStyle/>
        <a:p>
          <a:endParaRPr lang="en-US"/>
        </a:p>
      </dgm:t>
    </dgm:pt>
    <dgm:pt modelId="{EB26ABF1-829B-4906-9DBE-D0F7A1E850F0}" type="pres">
      <dgm:prSet presAssocID="{32181F43-C3CF-423B-9FF6-99D71B8F7A0F}" presName="descendantText" presStyleLbl="alignAccFollowNode1" presStyleIdx="1" presStyleCnt="3">
        <dgm:presLayoutVars>
          <dgm:bulletEnabled val="1"/>
        </dgm:presLayoutVars>
      </dgm:prSet>
      <dgm:spPr/>
      <dgm:t>
        <a:bodyPr/>
        <a:lstStyle/>
        <a:p>
          <a:endParaRPr lang="en-US"/>
        </a:p>
      </dgm:t>
    </dgm:pt>
    <dgm:pt modelId="{511A0AB0-D644-4468-ABDE-F1631959695C}" type="pres">
      <dgm:prSet presAssocID="{3523565A-9619-47AE-A043-2E510BA785A5}" presName="sp" presStyleCnt="0"/>
      <dgm:spPr/>
    </dgm:pt>
    <dgm:pt modelId="{77F9F94C-57A7-4943-9070-0C5F8E5A15D4}" type="pres">
      <dgm:prSet presAssocID="{287C86A5-1AE7-4EDF-A587-33B8C3B68779}" presName="linNode" presStyleCnt="0"/>
      <dgm:spPr/>
    </dgm:pt>
    <dgm:pt modelId="{E435540D-71FB-4A28-819C-2D84C2488BE7}" type="pres">
      <dgm:prSet presAssocID="{287C86A5-1AE7-4EDF-A587-33B8C3B68779}" presName="parentText" presStyleLbl="node1" presStyleIdx="2" presStyleCnt="4">
        <dgm:presLayoutVars>
          <dgm:chMax val="1"/>
          <dgm:bulletEnabled val="1"/>
        </dgm:presLayoutVars>
      </dgm:prSet>
      <dgm:spPr/>
      <dgm:t>
        <a:bodyPr/>
        <a:lstStyle/>
        <a:p>
          <a:endParaRPr lang="en-US"/>
        </a:p>
      </dgm:t>
    </dgm:pt>
    <dgm:pt modelId="{FE22BA24-E286-4919-91DD-0445771B7520}" type="pres">
      <dgm:prSet presAssocID="{287C86A5-1AE7-4EDF-A587-33B8C3B68779}" presName="descendantText" presStyleLbl="alignAccFollowNode1" presStyleIdx="2" presStyleCnt="3">
        <dgm:presLayoutVars>
          <dgm:bulletEnabled val="1"/>
        </dgm:presLayoutVars>
      </dgm:prSet>
      <dgm:spPr/>
      <dgm:t>
        <a:bodyPr/>
        <a:lstStyle/>
        <a:p>
          <a:endParaRPr lang="en-US"/>
        </a:p>
      </dgm:t>
    </dgm:pt>
    <dgm:pt modelId="{9FB7ECF1-21AF-48D2-B1B8-7CBE8889A6C8}" type="pres">
      <dgm:prSet presAssocID="{1DA3558C-DC26-40F5-95A7-1786A2472F5B}" presName="sp" presStyleCnt="0"/>
      <dgm:spPr/>
    </dgm:pt>
    <dgm:pt modelId="{151A138D-9172-41FC-98E7-3B67F6E6B824}" type="pres">
      <dgm:prSet presAssocID="{293074D0-E47D-4A6B-B821-5674DBEEBEC2}" presName="linNode" presStyleCnt="0"/>
      <dgm:spPr/>
    </dgm:pt>
    <dgm:pt modelId="{283F0641-4F7D-4819-A84F-3661D7131879}" type="pres">
      <dgm:prSet presAssocID="{293074D0-E47D-4A6B-B821-5674DBEEBEC2}" presName="parentText" presStyleLbl="node1" presStyleIdx="3" presStyleCnt="4">
        <dgm:presLayoutVars>
          <dgm:chMax val="1"/>
          <dgm:bulletEnabled val="1"/>
        </dgm:presLayoutVars>
      </dgm:prSet>
      <dgm:spPr/>
      <dgm:t>
        <a:bodyPr/>
        <a:lstStyle/>
        <a:p>
          <a:endParaRPr lang="en-US"/>
        </a:p>
      </dgm:t>
    </dgm:pt>
  </dgm:ptLst>
  <dgm:cxnLst>
    <dgm:cxn modelId="{5C261196-40CA-47EC-9C1D-C3A6D75974AE}" type="presOf" srcId="{8EF636F9-61F6-43C5-A37F-2E47407F1AE3}" destId="{EB26ABF1-829B-4906-9DBE-D0F7A1E850F0}" srcOrd="0" destOrd="0" presId="urn:microsoft.com/office/officeart/2005/8/layout/vList5"/>
    <dgm:cxn modelId="{3A0BB28B-2645-434A-9C19-833F2CBAD74D}" srcId="{2E0DD128-1BBF-4CAA-BF91-731E7BF62D7A}" destId="{32181F43-C3CF-423B-9FF6-99D71B8F7A0F}" srcOrd="1" destOrd="0" parTransId="{C06E054C-5F92-4FDA-A692-1895819E9861}" sibTransId="{3523565A-9619-47AE-A043-2E510BA785A5}"/>
    <dgm:cxn modelId="{96760DA1-15AA-4DBB-A634-B69EAC88C875}" type="presOf" srcId="{631AE107-CD60-49B8-8CC9-DD891A042E49}" destId="{FE22BA24-E286-4919-91DD-0445771B7520}" srcOrd="0" destOrd="0" presId="urn:microsoft.com/office/officeart/2005/8/layout/vList5"/>
    <dgm:cxn modelId="{643D6F91-C366-4BA5-8A3D-D902808D4188}" type="presOf" srcId="{EAD09F7E-CF66-4EDF-8A7B-27604FA78CD5}" destId="{1D6003E7-1E78-4FFC-9D8F-D2D7675F6997}" srcOrd="0" destOrd="0" presId="urn:microsoft.com/office/officeart/2005/8/layout/vList5"/>
    <dgm:cxn modelId="{3711264A-E73E-44A8-B7A5-26DBFC4ADF58}" type="presOf" srcId="{74DFFF35-4C56-45B7-AD54-58F70E82F547}" destId="{06FBCE3B-947F-400D-B6C3-08664C113B74}" srcOrd="0" destOrd="0" presId="urn:microsoft.com/office/officeart/2005/8/layout/vList5"/>
    <dgm:cxn modelId="{D6920DB6-EF7F-471F-83AB-B0E879C1855E}" type="presOf" srcId="{293074D0-E47D-4A6B-B821-5674DBEEBEC2}" destId="{283F0641-4F7D-4819-A84F-3661D7131879}" srcOrd="0" destOrd="0" presId="urn:microsoft.com/office/officeart/2005/8/layout/vList5"/>
    <dgm:cxn modelId="{AE04D437-548E-4C7F-9AC3-706F6760BD4C}" srcId="{EAD09F7E-CF66-4EDF-8A7B-27604FA78CD5}" destId="{74DFFF35-4C56-45B7-AD54-58F70E82F547}" srcOrd="0" destOrd="0" parTransId="{5D5D1C41-1453-438B-946A-16DB20CF812D}" sibTransId="{206FD709-15B3-4D4D-9789-55C3400E4B81}"/>
    <dgm:cxn modelId="{71B697C8-F0C3-4650-A20F-1B4E2E47FD0E}" srcId="{2E0DD128-1BBF-4CAA-BF91-731E7BF62D7A}" destId="{293074D0-E47D-4A6B-B821-5674DBEEBEC2}" srcOrd="3" destOrd="0" parTransId="{76E51F0F-0200-4EAD-8AA2-951FCA9FF509}" sibTransId="{FC02120F-EE29-42C7-8A24-CB7E37F154DE}"/>
    <dgm:cxn modelId="{5BDF7710-CC51-4A7D-AC2D-F6FD4A270106}" type="presOf" srcId="{32181F43-C3CF-423B-9FF6-99D71B8F7A0F}" destId="{22A55B8D-6905-466E-BE65-683117E0EC7D}" srcOrd="0" destOrd="0" presId="urn:microsoft.com/office/officeart/2005/8/layout/vList5"/>
    <dgm:cxn modelId="{7E19D520-027D-467B-8459-0954CD39BA6D}" srcId="{2E0DD128-1BBF-4CAA-BF91-731E7BF62D7A}" destId="{287C86A5-1AE7-4EDF-A587-33B8C3B68779}" srcOrd="2" destOrd="0" parTransId="{EDFB7BAF-9104-408A-945A-49DD7E9FC2B0}" sibTransId="{1DA3558C-DC26-40F5-95A7-1786A2472F5B}"/>
    <dgm:cxn modelId="{3353A3DD-66F0-44A5-A425-F6391938800E}" type="presOf" srcId="{287C86A5-1AE7-4EDF-A587-33B8C3B68779}" destId="{E435540D-71FB-4A28-819C-2D84C2488BE7}" srcOrd="0" destOrd="0" presId="urn:microsoft.com/office/officeart/2005/8/layout/vList5"/>
    <dgm:cxn modelId="{4F3F7708-0AC5-4889-B450-9AE4A9BA8744}" srcId="{32181F43-C3CF-423B-9FF6-99D71B8F7A0F}" destId="{8EF636F9-61F6-43C5-A37F-2E47407F1AE3}" srcOrd="0" destOrd="0" parTransId="{95F58C82-05B1-4BC1-A298-8773761A8C79}" sibTransId="{9DF46155-6915-4303-9C65-D43F8C919693}"/>
    <dgm:cxn modelId="{993EB5AB-322D-4ED2-8944-044A07366397}" srcId="{287C86A5-1AE7-4EDF-A587-33B8C3B68779}" destId="{631AE107-CD60-49B8-8CC9-DD891A042E49}" srcOrd="0" destOrd="0" parTransId="{57EFB075-0767-4A2D-92D6-98EEF1C32AF7}" sibTransId="{95485275-21DB-40D6-82E6-9B905328AD67}"/>
    <dgm:cxn modelId="{F66F1563-ED98-414C-B6CE-881B5C7ACADD}" type="presOf" srcId="{2E0DD128-1BBF-4CAA-BF91-731E7BF62D7A}" destId="{F881D7C7-0B10-49CE-86DA-785845DFB915}" srcOrd="0" destOrd="0" presId="urn:microsoft.com/office/officeart/2005/8/layout/vList5"/>
    <dgm:cxn modelId="{B909806B-6728-4EED-86B1-66543C89F559}" srcId="{2E0DD128-1BBF-4CAA-BF91-731E7BF62D7A}" destId="{EAD09F7E-CF66-4EDF-8A7B-27604FA78CD5}" srcOrd="0" destOrd="0" parTransId="{D8DB36BC-CE9F-4370-88AD-71A4FD0DE472}" sibTransId="{967EF4A9-99EB-4158-AA8B-8B3D1906620A}"/>
    <dgm:cxn modelId="{D341698F-8C2E-48DD-8159-CB47ED6C2DA7}" type="presParOf" srcId="{F881D7C7-0B10-49CE-86DA-785845DFB915}" destId="{67FA9736-FCBC-4FD7-BED8-C16A60DDFECF}" srcOrd="0" destOrd="0" presId="urn:microsoft.com/office/officeart/2005/8/layout/vList5"/>
    <dgm:cxn modelId="{29105241-7042-4A34-81C5-81A04769A454}" type="presParOf" srcId="{67FA9736-FCBC-4FD7-BED8-C16A60DDFECF}" destId="{1D6003E7-1E78-4FFC-9D8F-D2D7675F6997}" srcOrd="0" destOrd="0" presId="urn:microsoft.com/office/officeart/2005/8/layout/vList5"/>
    <dgm:cxn modelId="{31FD6693-D753-49D7-8158-66D4613EC263}" type="presParOf" srcId="{67FA9736-FCBC-4FD7-BED8-C16A60DDFECF}" destId="{06FBCE3B-947F-400D-B6C3-08664C113B74}" srcOrd="1" destOrd="0" presId="urn:microsoft.com/office/officeart/2005/8/layout/vList5"/>
    <dgm:cxn modelId="{426D7DBF-9AC8-454E-BFE0-E1E63E6A1D27}" type="presParOf" srcId="{F881D7C7-0B10-49CE-86DA-785845DFB915}" destId="{B1907E76-46FE-49F9-9E25-3E555F273B9B}" srcOrd="1" destOrd="0" presId="urn:microsoft.com/office/officeart/2005/8/layout/vList5"/>
    <dgm:cxn modelId="{DE0A7224-A78E-499F-B19E-1A887045A032}" type="presParOf" srcId="{F881D7C7-0B10-49CE-86DA-785845DFB915}" destId="{7CA88754-DDE3-4CAB-8276-EC2D9B8CDDB4}" srcOrd="2" destOrd="0" presId="urn:microsoft.com/office/officeart/2005/8/layout/vList5"/>
    <dgm:cxn modelId="{6E98A07A-4AED-4F70-81E9-8274FB7607CD}" type="presParOf" srcId="{7CA88754-DDE3-4CAB-8276-EC2D9B8CDDB4}" destId="{22A55B8D-6905-466E-BE65-683117E0EC7D}" srcOrd="0" destOrd="0" presId="urn:microsoft.com/office/officeart/2005/8/layout/vList5"/>
    <dgm:cxn modelId="{1ECFBF05-312E-42CF-A309-1C08E93A0A03}" type="presParOf" srcId="{7CA88754-DDE3-4CAB-8276-EC2D9B8CDDB4}" destId="{EB26ABF1-829B-4906-9DBE-D0F7A1E850F0}" srcOrd="1" destOrd="0" presId="urn:microsoft.com/office/officeart/2005/8/layout/vList5"/>
    <dgm:cxn modelId="{8C631D39-410E-4026-9532-02B436977B09}" type="presParOf" srcId="{F881D7C7-0B10-49CE-86DA-785845DFB915}" destId="{511A0AB0-D644-4468-ABDE-F1631959695C}" srcOrd="3" destOrd="0" presId="urn:microsoft.com/office/officeart/2005/8/layout/vList5"/>
    <dgm:cxn modelId="{66822A63-4C22-448C-BF1C-2C366A4A75B0}" type="presParOf" srcId="{F881D7C7-0B10-49CE-86DA-785845DFB915}" destId="{77F9F94C-57A7-4943-9070-0C5F8E5A15D4}" srcOrd="4" destOrd="0" presId="urn:microsoft.com/office/officeart/2005/8/layout/vList5"/>
    <dgm:cxn modelId="{05E60698-2B77-47F0-AF49-AF9EAE30406E}" type="presParOf" srcId="{77F9F94C-57A7-4943-9070-0C5F8E5A15D4}" destId="{E435540D-71FB-4A28-819C-2D84C2488BE7}" srcOrd="0" destOrd="0" presId="urn:microsoft.com/office/officeart/2005/8/layout/vList5"/>
    <dgm:cxn modelId="{9E79069B-7659-4850-8536-4CC7A8E8D44A}" type="presParOf" srcId="{77F9F94C-57A7-4943-9070-0C5F8E5A15D4}" destId="{FE22BA24-E286-4919-91DD-0445771B7520}" srcOrd="1" destOrd="0" presId="urn:microsoft.com/office/officeart/2005/8/layout/vList5"/>
    <dgm:cxn modelId="{CF9B9F31-421F-4984-B7A5-054C2F94D331}" type="presParOf" srcId="{F881D7C7-0B10-49CE-86DA-785845DFB915}" destId="{9FB7ECF1-21AF-48D2-B1B8-7CBE8889A6C8}" srcOrd="5" destOrd="0" presId="urn:microsoft.com/office/officeart/2005/8/layout/vList5"/>
    <dgm:cxn modelId="{F20C4117-7ECF-45E1-8D11-FE05C9DFC72F}" type="presParOf" srcId="{F881D7C7-0B10-49CE-86DA-785845DFB915}" destId="{151A138D-9172-41FC-98E7-3B67F6E6B824}" srcOrd="6" destOrd="0" presId="urn:microsoft.com/office/officeart/2005/8/layout/vList5"/>
    <dgm:cxn modelId="{A9766CCD-6431-477B-9F0C-1766A5159C64}" type="presParOf" srcId="{151A138D-9172-41FC-98E7-3B67F6E6B824}" destId="{283F0641-4F7D-4819-A84F-3661D7131879}"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681D94-39B8-45CA-A0D7-960C557844AB}">
      <dsp:nvSpPr>
        <dsp:cNvPr id="0" name=""/>
        <dsp:cNvSpPr/>
      </dsp:nvSpPr>
      <dsp:spPr>
        <a:xfrm>
          <a:off x="7649862" y="765095"/>
          <a:ext cx="2026991" cy="2027094"/>
        </a:xfrm>
        <a:prstGeom prst="ellipse">
          <a:avLst/>
        </a:prstGeom>
        <a:solidFill>
          <a:schemeClr val="lt1">
            <a:hueOff val="0"/>
            <a:satOff val="0"/>
            <a:lumOff val="0"/>
            <a:alphaOff val="0"/>
          </a:schemeClr>
        </a:solidFill>
        <a:ln w="38100" cap="flat" cmpd="sng" algn="ctr">
          <a:solidFill>
            <a:srgbClr val="7030A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D6A41D21-EDB5-4E51-A4A6-41B788058BF0}">
      <dsp:nvSpPr>
        <dsp:cNvPr id="0" name=""/>
        <dsp:cNvSpPr/>
      </dsp:nvSpPr>
      <dsp:spPr>
        <a:xfrm>
          <a:off x="7717660" y="832677"/>
          <a:ext cx="1892264" cy="1891931"/>
        </a:xfrm>
        <a:prstGeom prst="ellipse">
          <a:avLst/>
        </a:prstGeom>
        <a:solidFill>
          <a:schemeClr val="dk1">
            <a:alpha val="90000"/>
            <a:tint val="40000"/>
            <a:hueOff val="0"/>
            <a:satOff val="0"/>
            <a:lumOff val="0"/>
            <a:alphaOff val="0"/>
          </a:schemeClr>
        </a:solidFill>
        <a:ln w="25400" cap="flat" cmpd="sng" algn="ctr">
          <a:solidFill>
            <a:srgbClr val="7030A0"/>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The development of Southwark Stands Together - Workforce</a:t>
          </a:r>
          <a:endParaRPr lang="en-US" sz="1600" kern="1200" dirty="0"/>
        </a:p>
      </dsp:txBody>
      <dsp:txXfrm>
        <a:off x="7987984" y="1103004"/>
        <a:ext cx="1351617" cy="1351278"/>
      </dsp:txXfrm>
    </dsp:sp>
    <dsp:sp modelId="{2D96A8C5-1284-4C2D-ADB0-7B81DAE2F962}">
      <dsp:nvSpPr>
        <dsp:cNvPr id="0" name=""/>
        <dsp:cNvSpPr/>
      </dsp:nvSpPr>
      <dsp:spPr>
        <a:xfrm rot="2700000">
          <a:off x="5546364" y="764953"/>
          <a:ext cx="2027024" cy="2027024"/>
        </a:xfrm>
        <a:prstGeom prst="teardrop">
          <a:avLst>
            <a:gd name="adj" fmla="val 100000"/>
          </a:avLst>
        </a:prstGeom>
        <a:solidFill>
          <a:schemeClr val="lt1">
            <a:hueOff val="0"/>
            <a:satOff val="0"/>
            <a:lumOff val="0"/>
            <a:alphaOff val="0"/>
          </a:schemeClr>
        </a:solidFill>
        <a:ln w="38100" cap="flat" cmpd="sng" algn="ctr">
          <a:solidFill>
            <a:srgbClr val="FFC00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8C816AD5-77BA-4E16-AC82-05152252B35A}">
      <dsp:nvSpPr>
        <dsp:cNvPr id="0" name=""/>
        <dsp:cNvSpPr/>
      </dsp:nvSpPr>
      <dsp:spPr>
        <a:xfrm>
          <a:off x="5622871" y="832677"/>
          <a:ext cx="1892264" cy="1891931"/>
        </a:xfrm>
        <a:prstGeom prst="ellipse">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Wellbeing Survey</a:t>
          </a:r>
          <a:endParaRPr lang="en-US" sz="1600" kern="1200" dirty="0"/>
        </a:p>
      </dsp:txBody>
      <dsp:txXfrm>
        <a:off x="5893194" y="1103004"/>
        <a:ext cx="1351617" cy="1351278"/>
      </dsp:txXfrm>
    </dsp:sp>
    <dsp:sp modelId="{48B016D6-7463-428D-9C50-919E56B5F799}">
      <dsp:nvSpPr>
        <dsp:cNvPr id="0" name=""/>
        <dsp:cNvSpPr/>
      </dsp:nvSpPr>
      <dsp:spPr>
        <a:xfrm rot="2700000">
          <a:off x="3460267" y="764953"/>
          <a:ext cx="2027024" cy="2027024"/>
        </a:xfrm>
        <a:prstGeom prst="teardrop">
          <a:avLst>
            <a:gd name="adj" fmla="val 100000"/>
          </a:avLst>
        </a:prstGeom>
        <a:solidFill>
          <a:schemeClr val="lt1">
            <a:hueOff val="0"/>
            <a:satOff val="0"/>
            <a:lumOff val="0"/>
            <a:alphaOff val="0"/>
          </a:schemeClr>
        </a:solidFill>
        <a:ln w="38100" cap="flat" cmpd="sng" algn="ctr">
          <a:solidFill>
            <a:srgbClr val="FFC00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D7F5837-902F-4298-9F5D-2965B2BF71D7}">
      <dsp:nvSpPr>
        <dsp:cNvPr id="0" name=""/>
        <dsp:cNvSpPr/>
      </dsp:nvSpPr>
      <dsp:spPr>
        <a:xfrm>
          <a:off x="3528081" y="832677"/>
          <a:ext cx="1892264" cy="1891931"/>
        </a:xfrm>
        <a:prstGeom prst="ellipse">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Solutions Conversations</a:t>
          </a:r>
          <a:endParaRPr lang="en-US" sz="1600" kern="1200" dirty="0"/>
        </a:p>
      </dsp:txBody>
      <dsp:txXfrm>
        <a:off x="3798405" y="1103004"/>
        <a:ext cx="1351617" cy="1351278"/>
      </dsp:txXfrm>
    </dsp:sp>
    <dsp:sp modelId="{442B79D8-FB35-4700-9EFD-1E7BA0040753}">
      <dsp:nvSpPr>
        <dsp:cNvPr id="0" name=""/>
        <dsp:cNvSpPr/>
      </dsp:nvSpPr>
      <dsp:spPr>
        <a:xfrm rot="2700000">
          <a:off x="1365477" y="764953"/>
          <a:ext cx="2027024" cy="2027024"/>
        </a:xfrm>
        <a:prstGeom prst="teardrop">
          <a:avLst>
            <a:gd name="adj" fmla="val 100000"/>
          </a:avLst>
        </a:prstGeom>
        <a:solidFill>
          <a:schemeClr val="lt1">
            <a:hueOff val="0"/>
            <a:satOff val="0"/>
            <a:lumOff val="0"/>
            <a:alphaOff val="0"/>
          </a:schemeClr>
        </a:solidFill>
        <a:ln w="38100" cap="flat" cmpd="sng" algn="ctr">
          <a:solidFill>
            <a:srgbClr val="FFC00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79A8C260-94BD-42E7-A00F-31342C0FE707}">
      <dsp:nvSpPr>
        <dsp:cNvPr id="0" name=""/>
        <dsp:cNvSpPr/>
      </dsp:nvSpPr>
      <dsp:spPr>
        <a:xfrm>
          <a:off x="1433292" y="832677"/>
          <a:ext cx="1892264" cy="1891931"/>
        </a:xfrm>
        <a:prstGeom prst="ellipse">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Listening Circles</a:t>
          </a:r>
          <a:endParaRPr lang="en-US" sz="1600" kern="1200" dirty="0"/>
        </a:p>
      </dsp:txBody>
      <dsp:txXfrm>
        <a:off x="1703615" y="1103004"/>
        <a:ext cx="1351617" cy="13512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FBCE3B-947F-400D-B6C3-08664C113B74}">
      <dsp:nvSpPr>
        <dsp:cNvPr id="0" name=""/>
        <dsp:cNvSpPr/>
      </dsp:nvSpPr>
      <dsp:spPr>
        <a:xfrm rot="5400000">
          <a:off x="6539490" y="-2668030"/>
          <a:ext cx="1043516" cy="6645881"/>
        </a:xfrm>
        <a:prstGeom prst="round2SameRect">
          <a:avLst/>
        </a:prstGeom>
        <a:solidFill>
          <a:srgbClr val="E8DAE8">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360363" lvl="1" indent="-360363" algn="l" defTabSz="711200">
            <a:lnSpc>
              <a:spcPct val="90000"/>
            </a:lnSpc>
            <a:spcBef>
              <a:spcPct val="0"/>
            </a:spcBef>
            <a:spcAft>
              <a:spcPct val="15000"/>
            </a:spcAft>
            <a:buChar char="••"/>
          </a:pPr>
          <a:r>
            <a:rPr lang="en-GB" sz="1600" kern="1200" dirty="0" smtClean="0">
              <a:latin typeface="Arial" panose="020B0604020202020204" pitchFamily="34" charset="0"/>
              <a:cs typeface="Arial" panose="020B0604020202020204" pitchFamily="34" charset="0"/>
            </a:rPr>
            <a:t>To ensure the workforce is fully engaged in the work stream and is supported by delivering a range of anti-racist development strategies and tools to challenge and alter behaviour in accordance with council values</a:t>
          </a:r>
          <a:endParaRPr lang="en-US" sz="1600" kern="1200" dirty="0">
            <a:latin typeface="Arial" panose="020B0604020202020204" pitchFamily="34" charset="0"/>
            <a:cs typeface="Arial" panose="020B0604020202020204" pitchFamily="34" charset="0"/>
          </a:endParaRPr>
        </a:p>
      </dsp:txBody>
      <dsp:txXfrm rot="-5400000">
        <a:off x="3738308" y="184092"/>
        <a:ext cx="6594941" cy="941636"/>
      </dsp:txXfrm>
    </dsp:sp>
    <dsp:sp modelId="{1D6003E7-1E78-4FFC-9D8F-D2D7675F6997}">
      <dsp:nvSpPr>
        <dsp:cNvPr id="0" name=""/>
        <dsp:cNvSpPr/>
      </dsp:nvSpPr>
      <dsp:spPr>
        <a:xfrm>
          <a:off x="0" y="16773"/>
          <a:ext cx="3738308" cy="1304395"/>
        </a:xfrm>
        <a:prstGeom prst="roundRect">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b="1" kern="1200" dirty="0" smtClean="0">
              <a:latin typeface="Arial" panose="020B0604020202020204" pitchFamily="34" charset="0"/>
              <a:cs typeface="Arial" panose="020B0604020202020204" pitchFamily="34" charset="0"/>
            </a:rPr>
            <a:t>Engagement</a:t>
          </a:r>
          <a:endParaRPr lang="en-US" sz="2800" b="1" kern="1200" dirty="0">
            <a:latin typeface="Arial" panose="020B0604020202020204" pitchFamily="34" charset="0"/>
            <a:cs typeface="Arial" panose="020B0604020202020204" pitchFamily="34" charset="0"/>
          </a:endParaRPr>
        </a:p>
      </dsp:txBody>
      <dsp:txXfrm>
        <a:off x="63675" y="80448"/>
        <a:ext cx="3610958" cy="1177045"/>
      </dsp:txXfrm>
    </dsp:sp>
    <dsp:sp modelId="{EB26ABF1-829B-4906-9DBE-D0F7A1E850F0}">
      <dsp:nvSpPr>
        <dsp:cNvPr id="0" name=""/>
        <dsp:cNvSpPr/>
      </dsp:nvSpPr>
      <dsp:spPr>
        <a:xfrm rot="5400000">
          <a:off x="6539490" y="-1298415"/>
          <a:ext cx="1043516" cy="6645881"/>
        </a:xfrm>
        <a:prstGeom prst="round2SameRect">
          <a:avLst/>
        </a:prstGeom>
        <a:solidFill>
          <a:srgbClr val="E8DAE8">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360363" lvl="1" indent="-360363" algn="l" defTabSz="711200">
            <a:lnSpc>
              <a:spcPct val="90000"/>
            </a:lnSpc>
            <a:spcBef>
              <a:spcPct val="0"/>
            </a:spcBef>
            <a:spcAft>
              <a:spcPct val="15000"/>
            </a:spcAft>
            <a:buChar char="••"/>
          </a:pPr>
          <a:r>
            <a:rPr lang="en-GB" sz="1600" kern="1200" dirty="0" smtClean="0">
              <a:latin typeface="Arial" panose="020B0604020202020204" pitchFamily="34" charset="0"/>
              <a:cs typeface="Arial" panose="020B0604020202020204" pitchFamily="34" charset="0"/>
            </a:rPr>
            <a:t>To ensure that the workforce (excluding leaders and managers) are engaged with the council values and are held to account for behaviours</a:t>
          </a:r>
          <a:endParaRPr lang="en-US" sz="1600" kern="1200" dirty="0">
            <a:latin typeface="Arial" panose="020B0604020202020204" pitchFamily="34" charset="0"/>
            <a:cs typeface="Arial" panose="020B0604020202020204" pitchFamily="34" charset="0"/>
          </a:endParaRPr>
        </a:p>
      </dsp:txBody>
      <dsp:txXfrm rot="-5400000">
        <a:off x="3738308" y="1553707"/>
        <a:ext cx="6594941" cy="941636"/>
      </dsp:txXfrm>
    </dsp:sp>
    <dsp:sp modelId="{22A55B8D-6905-466E-BE65-683117E0EC7D}">
      <dsp:nvSpPr>
        <dsp:cNvPr id="0" name=""/>
        <dsp:cNvSpPr/>
      </dsp:nvSpPr>
      <dsp:spPr>
        <a:xfrm>
          <a:off x="0" y="1372327"/>
          <a:ext cx="3738308" cy="1304395"/>
        </a:xfrm>
        <a:prstGeom prst="roundRect">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b="1" kern="1200" dirty="0" smtClean="0">
              <a:latin typeface="Arial" panose="020B0604020202020204" pitchFamily="34" charset="0"/>
              <a:cs typeface="Arial" panose="020B0604020202020204" pitchFamily="34" charset="0"/>
            </a:rPr>
            <a:t>Culture Change</a:t>
          </a:r>
          <a:endParaRPr lang="en-US" sz="2800" b="1" kern="1200" dirty="0">
            <a:latin typeface="Arial" panose="020B0604020202020204" pitchFamily="34" charset="0"/>
            <a:cs typeface="Arial" panose="020B0604020202020204" pitchFamily="34" charset="0"/>
          </a:endParaRPr>
        </a:p>
      </dsp:txBody>
      <dsp:txXfrm>
        <a:off x="63675" y="1436002"/>
        <a:ext cx="3610958" cy="1177045"/>
      </dsp:txXfrm>
    </dsp:sp>
    <dsp:sp modelId="{FE22BA24-E286-4919-91DD-0445771B7520}">
      <dsp:nvSpPr>
        <dsp:cNvPr id="0" name=""/>
        <dsp:cNvSpPr/>
      </dsp:nvSpPr>
      <dsp:spPr>
        <a:xfrm rot="5400000">
          <a:off x="6539490" y="71200"/>
          <a:ext cx="1043516" cy="6645881"/>
        </a:xfrm>
        <a:prstGeom prst="round2SameRect">
          <a:avLst/>
        </a:prstGeom>
        <a:solidFill>
          <a:srgbClr val="E8DAE8">
            <a:alpha val="89804"/>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360363" lvl="1" indent="-360363" algn="l" defTabSz="711200">
            <a:lnSpc>
              <a:spcPct val="90000"/>
            </a:lnSpc>
            <a:spcBef>
              <a:spcPct val="0"/>
            </a:spcBef>
            <a:spcAft>
              <a:spcPct val="15000"/>
            </a:spcAft>
            <a:buFont typeface="Arial" panose="020B0604020202020204" pitchFamily="34" charset="0"/>
            <a:buChar char="••"/>
          </a:pPr>
          <a:r>
            <a:rPr lang="en-GB" sz="1600" kern="1200" dirty="0" smtClean="0">
              <a:latin typeface="Arial" panose="020B0604020202020204" pitchFamily="34" charset="0"/>
              <a:cs typeface="Arial" panose="020B0604020202020204" pitchFamily="34" charset="0"/>
            </a:rPr>
            <a:t>To ensure that leaders and managers are aware of their responsibilities in relation to E&amp;D by embedding our council values and are held to account</a:t>
          </a:r>
          <a:endParaRPr lang="en-US" sz="1600" kern="1200" dirty="0">
            <a:latin typeface="Arial" panose="020B0604020202020204" pitchFamily="34" charset="0"/>
            <a:cs typeface="Arial" panose="020B0604020202020204" pitchFamily="34" charset="0"/>
          </a:endParaRPr>
        </a:p>
      </dsp:txBody>
      <dsp:txXfrm rot="-5400000">
        <a:off x="3738308" y="2923322"/>
        <a:ext cx="6594941" cy="941636"/>
      </dsp:txXfrm>
    </dsp:sp>
    <dsp:sp modelId="{E435540D-71FB-4A28-819C-2D84C2488BE7}">
      <dsp:nvSpPr>
        <dsp:cNvPr id="0" name=""/>
        <dsp:cNvSpPr/>
      </dsp:nvSpPr>
      <dsp:spPr>
        <a:xfrm>
          <a:off x="0" y="2741943"/>
          <a:ext cx="3738308" cy="1304395"/>
        </a:xfrm>
        <a:prstGeom prst="roundRect">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b="1" kern="1200" dirty="0" smtClean="0">
              <a:latin typeface="Arial" panose="020B0604020202020204" pitchFamily="34" charset="0"/>
              <a:cs typeface="Arial" panose="020B0604020202020204" pitchFamily="34" charset="0"/>
            </a:rPr>
            <a:t>Leadership &amp; Management</a:t>
          </a:r>
          <a:endParaRPr lang="en-US" sz="2800" b="1" kern="1200" dirty="0">
            <a:latin typeface="Arial" panose="020B0604020202020204" pitchFamily="34" charset="0"/>
            <a:cs typeface="Arial" panose="020B0604020202020204" pitchFamily="34" charset="0"/>
          </a:endParaRPr>
        </a:p>
      </dsp:txBody>
      <dsp:txXfrm>
        <a:off x="63675" y="2805618"/>
        <a:ext cx="3610958" cy="1177045"/>
      </dsp:txXfrm>
    </dsp:sp>
    <dsp:sp modelId="{283F0641-4F7D-4819-A84F-3661D7131879}">
      <dsp:nvSpPr>
        <dsp:cNvPr id="0" name=""/>
        <dsp:cNvSpPr/>
      </dsp:nvSpPr>
      <dsp:spPr>
        <a:xfrm>
          <a:off x="0" y="4111559"/>
          <a:ext cx="3738308" cy="1304395"/>
        </a:xfrm>
        <a:prstGeom prst="roundRect">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b="1" kern="1200" dirty="0" smtClean="0">
              <a:latin typeface="Arial" panose="020B0604020202020204" pitchFamily="34" charset="0"/>
              <a:cs typeface="Arial" panose="020B0604020202020204" pitchFamily="34" charset="0"/>
            </a:rPr>
            <a:t>Policies And Practices</a:t>
          </a:r>
          <a:endParaRPr lang="en-US" sz="2800" b="1" kern="1200" dirty="0">
            <a:latin typeface="Arial" panose="020B0604020202020204" pitchFamily="34" charset="0"/>
            <a:cs typeface="Arial" panose="020B0604020202020204" pitchFamily="34" charset="0"/>
          </a:endParaRPr>
        </a:p>
      </dsp:txBody>
      <dsp:txXfrm>
        <a:off x="63675" y="4175234"/>
        <a:ext cx="3610958" cy="117704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FBCE3B-947F-400D-B6C3-08664C113B74}">
      <dsp:nvSpPr>
        <dsp:cNvPr id="0" name=""/>
        <dsp:cNvSpPr/>
      </dsp:nvSpPr>
      <dsp:spPr>
        <a:xfrm rot="5400000">
          <a:off x="6539490" y="-2668030"/>
          <a:ext cx="1043516" cy="6645881"/>
        </a:xfrm>
        <a:prstGeom prst="round2SameRect">
          <a:avLst/>
        </a:prstGeom>
        <a:solidFill>
          <a:srgbClr val="E8DAE8">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60960" rIns="121920" bIns="60960" numCol="1" spcCol="1270" anchor="ctr" anchorCtr="0">
          <a:noAutofit/>
        </a:bodyPr>
        <a:lstStyle/>
        <a:p>
          <a:pPr marL="360363" lvl="1" indent="-360363" algn="l" defTabSz="711200">
            <a:lnSpc>
              <a:spcPct val="90000"/>
            </a:lnSpc>
            <a:spcBef>
              <a:spcPct val="0"/>
            </a:spcBef>
            <a:spcAft>
              <a:spcPct val="15000"/>
            </a:spcAft>
            <a:buChar char="••"/>
          </a:pPr>
          <a:r>
            <a:rPr lang="en-GB" sz="1600" kern="1200" dirty="0" smtClean="0">
              <a:latin typeface="Arial" panose="020B0604020202020204" pitchFamily="34" charset="0"/>
              <a:cs typeface="Arial" panose="020B0604020202020204" pitchFamily="34" charset="0"/>
            </a:rPr>
            <a:t>To ensure that the council offers a suite of interactive E&amp;D training that is compliant with legislation and that the workforce is appropriately trained</a:t>
          </a:r>
          <a:endParaRPr lang="en-US" sz="1600" kern="1200" dirty="0">
            <a:latin typeface="Arial" panose="020B0604020202020204" pitchFamily="34" charset="0"/>
            <a:cs typeface="Arial" panose="020B0604020202020204" pitchFamily="34" charset="0"/>
          </a:endParaRPr>
        </a:p>
      </dsp:txBody>
      <dsp:txXfrm rot="-5400000">
        <a:off x="3738308" y="184092"/>
        <a:ext cx="6594941" cy="941636"/>
      </dsp:txXfrm>
    </dsp:sp>
    <dsp:sp modelId="{1D6003E7-1E78-4FFC-9D8F-D2D7675F6997}">
      <dsp:nvSpPr>
        <dsp:cNvPr id="0" name=""/>
        <dsp:cNvSpPr/>
      </dsp:nvSpPr>
      <dsp:spPr>
        <a:xfrm>
          <a:off x="0" y="16773"/>
          <a:ext cx="3738308" cy="1304395"/>
        </a:xfrm>
        <a:prstGeom prst="roundRect">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b="1" kern="1200" dirty="0" smtClean="0">
              <a:latin typeface="Arial" panose="020B0604020202020204" pitchFamily="34" charset="0"/>
              <a:cs typeface="Arial" panose="020B0604020202020204" pitchFamily="34" charset="0"/>
            </a:rPr>
            <a:t>Corporate Training Programmes</a:t>
          </a:r>
          <a:endParaRPr lang="en-US" sz="2800" b="1" kern="1200" dirty="0">
            <a:latin typeface="Arial" panose="020B0604020202020204" pitchFamily="34" charset="0"/>
            <a:cs typeface="Arial" panose="020B0604020202020204" pitchFamily="34" charset="0"/>
          </a:endParaRPr>
        </a:p>
      </dsp:txBody>
      <dsp:txXfrm>
        <a:off x="63675" y="80448"/>
        <a:ext cx="3610958" cy="1177045"/>
      </dsp:txXfrm>
    </dsp:sp>
    <dsp:sp modelId="{EB26ABF1-829B-4906-9DBE-D0F7A1E850F0}">
      <dsp:nvSpPr>
        <dsp:cNvPr id="0" name=""/>
        <dsp:cNvSpPr/>
      </dsp:nvSpPr>
      <dsp:spPr>
        <a:xfrm rot="5400000">
          <a:off x="6539490" y="-1298415"/>
          <a:ext cx="1043516" cy="6645881"/>
        </a:xfrm>
        <a:prstGeom prst="round2SameRect">
          <a:avLst/>
        </a:prstGeom>
        <a:solidFill>
          <a:srgbClr val="E8DAE8">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360363" lvl="1" indent="-360363" algn="l" defTabSz="711200">
            <a:lnSpc>
              <a:spcPct val="90000"/>
            </a:lnSpc>
            <a:spcBef>
              <a:spcPct val="0"/>
            </a:spcBef>
            <a:spcAft>
              <a:spcPct val="15000"/>
            </a:spcAft>
            <a:buChar char="••"/>
          </a:pPr>
          <a:r>
            <a:rPr lang="en-GB" sz="1600" kern="1200" dirty="0" smtClean="0">
              <a:latin typeface="Arial" panose="020B0604020202020204" pitchFamily="34" charset="0"/>
              <a:cs typeface="Arial" panose="020B0604020202020204" pitchFamily="34" charset="0"/>
            </a:rPr>
            <a:t>To explore and make changes to formal and informal recruitment practices to embed contemporary E&amp;D solutions to improve senior management representation of black, Asian and ethnic minority employees across the workforce linked to cabinet targets</a:t>
          </a:r>
          <a:endParaRPr lang="en-US" sz="1600" kern="1200" dirty="0">
            <a:latin typeface="Arial" panose="020B0604020202020204" pitchFamily="34" charset="0"/>
            <a:cs typeface="Arial" panose="020B0604020202020204" pitchFamily="34" charset="0"/>
          </a:endParaRPr>
        </a:p>
      </dsp:txBody>
      <dsp:txXfrm rot="-5400000">
        <a:off x="3738308" y="1553707"/>
        <a:ext cx="6594941" cy="941636"/>
      </dsp:txXfrm>
    </dsp:sp>
    <dsp:sp modelId="{22A55B8D-6905-466E-BE65-683117E0EC7D}">
      <dsp:nvSpPr>
        <dsp:cNvPr id="0" name=""/>
        <dsp:cNvSpPr/>
      </dsp:nvSpPr>
      <dsp:spPr>
        <a:xfrm>
          <a:off x="0" y="1352553"/>
          <a:ext cx="3738308" cy="1304395"/>
        </a:xfrm>
        <a:prstGeom prst="roundRect">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b="1" kern="1200" dirty="0" smtClean="0">
              <a:latin typeface="Arial" panose="020B0604020202020204" pitchFamily="34" charset="0"/>
              <a:cs typeface="Arial" panose="020B0604020202020204" pitchFamily="34" charset="0"/>
            </a:rPr>
            <a:t>Recruitment Practices</a:t>
          </a:r>
          <a:endParaRPr lang="en-US" sz="2800" b="1" kern="1200" dirty="0">
            <a:latin typeface="Arial" panose="020B0604020202020204" pitchFamily="34" charset="0"/>
            <a:cs typeface="Arial" panose="020B0604020202020204" pitchFamily="34" charset="0"/>
          </a:endParaRPr>
        </a:p>
      </dsp:txBody>
      <dsp:txXfrm>
        <a:off x="63675" y="1416228"/>
        <a:ext cx="3610958" cy="1177045"/>
      </dsp:txXfrm>
    </dsp:sp>
    <dsp:sp modelId="{FE22BA24-E286-4919-91DD-0445771B7520}">
      <dsp:nvSpPr>
        <dsp:cNvPr id="0" name=""/>
        <dsp:cNvSpPr/>
      </dsp:nvSpPr>
      <dsp:spPr>
        <a:xfrm rot="5400000">
          <a:off x="6539490" y="71200"/>
          <a:ext cx="1043516" cy="6645881"/>
        </a:xfrm>
        <a:prstGeom prst="round2SameRect">
          <a:avLst/>
        </a:prstGeom>
        <a:solidFill>
          <a:srgbClr val="E8DAE8">
            <a:alpha val="89804"/>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360363" lvl="1" indent="-360363" algn="l" defTabSz="711200">
            <a:lnSpc>
              <a:spcPct val="90000"/>
            </a:lnSpc>
            <a:spcBef>
              <a:spcPct val="0"/>
            </a:spcBef>
            <a:spcAft>
              <a:spcPct val="15000"/>
            </a:spcAft>
            <a:buFont typeface="Arial" panose="020B0604020202020204" pitchFamily="34" charset="0"/>
            <a:buChar char="••"/>
          </a:pPr>
          <a:r>
            <a:rPr lang="en-GB" sz="1600" kern="1200" dirty="0" smtClean="0">
              <a:latin typeface="Arial" panose="020B0604020202020204" pitchFamily="34" charset="0"/>
              <a:cs typeface="Arial" panose="020B0604020202020204" pitchFamily="34" charset="0"/>
            </a:rPr>
            <a:t>To explore barriers to career progression by understanding the lived experience of black, Asian and ethnic minority employees by creating and implementing innovative solutions to effect positive change </a:t>
          </a:r>
          <a:endParaRPr lang="en-US" sz="1600" kern="1200" dirty="0">
            <a:latin typeface="Arial" panose="020B0604020202020204" pitchFamily="34" charset="0"/>
            <a:cs typeface="Arial" panose="020B0604020202020204" pitchFamily="34" charset="0"/>
          </a:endParaRPr>
        </a:p>
      </dsp:txBody>
      <dsp:txXfrm rot="-5400000">
        <a:off x="3738308" y="2923322"/>
        <a:ext cx="6594941" cy="941636"/>
      </dsp:txXfrm>
    </dsp:sp>
    <dsp:sp modelId="{E435540D-71FB-4A28-819C-2D84C2488BE7}">
      <dsp:nvSpPr>
        <dsp:cNvPr id="0" name=""/>
        <dsp:cNvSpPr/>
      </dsp:nvSpPr>
      <dsp:spPr>
        <a:xfrm>
          <a:off x="0" y="2741943"/>
          <a:ext cx="3738308" cy="1304395"/>
        </a:xfrm>
        <a:prstGeom prst="roundRect">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b="1" kern="1200" dirty="0" smtClean="0">
              <a:latin typeface="Arial" panose="020B0604020202020204" pitchFamily="34" charset="0"/>
              <a:cs typeface="Arial" panose="020B0604020202020204" pitchFamily="34" charset="0"/>
            </a:rPr>
            <a:t>Career Progression</a:t>
          </a:r>
          <a:endParaRPr lang="en-US" sz="2800" b="1" kern="1200" dirty="0">
            <a:latin typeface="Arial" panose="020B0604020202020204" pitchFamily="34" charset="0"/>
            <a:cs typeface="Arial" panose="020B0604020202020204" pitchFamily="34" charset="0"/>
          </a:endParaRPr>
        </a:p>
      </dsp:txBody>
      <dsp:txXfrm>
        <a:off x="63675" y="2805618"/>
        <a:ext cx="3610958" cy="1177045"/>
      </dsp:txXfrm>
    </dsp:sp>
    <dsp:sp modelId="{283F0641-4F7D-4819-A84F-3661D7131879}">
      <dsp:nvSpPr>
        <dsp:cNvPr id="0" name=""/>
        <dsp:cNvSpPr/>
      </dsp:nvSpPr>
      <dsp:spPr>
        <a:xfrm>
          <a:off x="0" y="4111559"/>
          <a:ext cx="3738308" cy="1304395"/>
        </a:xfrm>
        <a:prstGeom prst="roundRect">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b="1" kern="1200" dirty="0" smtClean="0">
              <a:latin typeface="Arial" panose="020B0604020202020204" pitchFamily="34" charset="0"/>
              <a:cs typeface="Arial" panose="020B0604020202020204" pitchFamily="34" charset="0"/>
            </a:rPr>
            <a:t>Employee Experience</a:t>
          </a:r>
          <a:endParaRPr lang="en-US" sz="2800" b="1" kern="1200" dirty="0">
            <a:latin typeface="Arial" panose="020B0604020202020204" pitchFamily="34" charset="0"/>
            <a:cs typeface="Arial" panose="020B0604020202020204" pitchFamily="34" charset="0"/>
          </a:endParaRPr>
        </a:p>
      </dsp:txBody>
      <dsp:txXfrm>
        <a:off x="63675" y="4175234"/>
        <a:ext cx="3610958" cy="1177045"/>
      </dsp:txXfrm>
    </dsp:sp>
  </dsp:spTree>
</dsp:drawing>
</file>

<file path=ppt/diagrams/layout1.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BCED825-ECAF-4630-BED9-56DB554BBFC7}" type="datetimeFigureOut">
              <a:rPr lang="en-GB" smtClean="0"/>
              <a:t>26/04/2023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D4C2A12-9F96-4F87-B1B6-3CA37B018172}" type="slidenum">
              <a:rPr lang="en-GB" smtClean="0"/>
              <a:t>‹#›</a:t>
            </a:fld>
            <a:endParaRPr lang="en-GB" dirty="0"/>
          </a:p>
        </p:txBody>
      </p:sp>
    </p:spTree>
    <p:extLst>
      <p:ext uri="{BB962C8B-B14F-4D97-AF65-F5344CB8AC3E}">
        <p14:creationId xmlns:p14="http://schemas.microsoft.com/office/powerpoint/2010/main" val="2863242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BCED825-ECAF-4630-BED9-56DB554BBFC7}" type="datetimeFigureOut">
              <a:rPr lang="en-GB" smtClean="0"/>
              <a:t>26/04/2023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D4C2A12-9F96-4F87-B1B6-3CA37B018172}" type="slidenum">
              <a:rPr lang="en-GB" smtClean="0"/>
              <a:t>‹#›</a:t>
            </a:fld>
            <a:endParaRPr lang="en-GB" dirty="0"/>
          </a:p>
        </p:txBody>
      </p:sp>
    </p:spTree>
    <p:extLst>
      <p:ext uri="{BB962C8B-B14F-4D97-AF65-F5344CB8AC3E}">
        <p14:creationId xmlns:p14="http://schemas.microsoft.com/office/powerpoint/2010/main" val="876908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BCED825-ECAF-4630-BED9-56DB554BBFC7}" type="datetimeFigureOut">
              <a:rPr lang="en-GB" smtClean="0"/>
              <a:t>26/04/2023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D4C2A12-9F96-4F87-B1B6-3CA37B018172}" type="slidenum">
              <a:rPr lang="en-GB" smtClean="0"/>
              <a:t>‹#›</a:t>
            </a:fld>
            <a:endParaRPr lang="en-GB" dirty="0"/>
          </a:p>
        </p:txBody>
      </p:sp>
    </p:spTree>
    <p:extLst>
      <p:ext uri="{BB962C8B-B14F-4D97-AF65-F5344CB8AC3E}">
        <p14:creationId xmlns:p14="http://schemas.microsoft.com/office/powerpoint/2010/main" val="22340950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480000" y="2780928"/>
            <a:ext cx="8745600" cy="3411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43BE4B-597F-4529-B00D-361D6805E88F}" type="datetime1">
              <a:rPr lang="en-GB" smtClean="0"/>
              <a:t>26/04/2023</a:t>
            </a:fld>
            <a:endParaRPr lang="en-GB" dirty="0"/>
          </a:p>
        </p:txBody>
      </p:sp>
      <p:sp>
        <p:nvSpPr>
          <p:cNvPr id="5" name="Footer Placeholder 4"/>
          <p:cNvSpPr>
            <a:spLocks noGrp="1"/>
          </p:cNvSpPr>
          <p:nvPr>
            <p:ph type="ftr" sz="quarter" idx="11"/>
          </p:nvPr>
        </p:nvSpPr>
        <p:spPr/>
        <p:txBody>
          <a:bodyPr/>
          <a:lstStyle/>
          <a:p>
            <a:r>
              <a:rPr lang="en-GB" dirty="0" smtClean="0"/>
              <a:t>Click Insert Header &amp; Footer and Apply to all to modify presentation title</a:t>
            </a:r>
            <a:endParaRPr lang="en-GB" dirty="0"/>
          </a:p>
        </p:txBody>
      </p:sp>
      <p:sp>
        <p:nvSpPr>
          <p:cNvPr id="6" name="Slide Number Placeholder 5"/>
          <p:cNvSpPr>
            <a:spLocks noGrp="1"/>
          </p:cNvSpPr>
          <p:nvPr>
            <p:ph type="sldNum" sz="quarter" idx="12"/>
          </p:nvPr>
        </p:nvSpPr>
        <p:spPr/>
        <p:txBody>
          <a:bodyPr/>
          <a:lstStyle/>
          <a:p>
            <a:fld id="{B9F1D033-0F2B-4A91-A3BE-A6E888F59A17}" type="slidenum">
              <a:rPr lang="en-GB" smtClean="0"/>
              <a:t>‹#›</a:t>
            </a:fld>
            <a:endParaRPr lang="en-GB" dirty="0"/>
          </a:p>
        </p:txBody>
      </p:sp>
      <p:sp>
        <p:nvSpPr>
          <p:cNvPr id="8" name="Text Placeholder 7"/>
          <p:cNvSpPr>
            <a:spLocks noGrp="1"/>
          </p:cNvSpPr>
          <p:nvPr>
            <p:ph type="body" sz="quarter" idx="13"/>
          </p:nvPr>
        </p:nvSpPr>
        <p:spPr>
          <a:xfrm>
            <a:off x="480000" y="2196001"/>
            <a:ext cx="8745600" cy="451406"/>
          </a:xfrm>
        </p:spPr>
        <p:txBody>
          <a:bodyPr>
            <a:spAutoFit/>
          </a:bodyPr>
          <a:lstStyle>
            <a:lvl1pPr marL="0" indent="0">
              <a:lnSpc>
                <a:spcPts val="2800"/>
              </a:lnSpc>
              <a:spcAft>
                <a:spcPts val="0"/>
              </a:spcAft>
              <a:buNone/>
              <a:defRPr sz="2600">
                <a:solidFill>
                  <a:schemeClr val="tx2"/>
                </a:solidFill>
              </a:defRPr>
            </a:lvl1pPr>
          </a:lstStyle>
          <a:p>
            <a:pPr lvl="0"/>
            <a:r>
              <a:rPr lang="en-US" smtClean="0"/>
              <a:t>Click to edit Master text styles</a:t>
            </a:r>
          </a:p>
        </p:txBody>
      </p:sp>
    </p:spTree>
    <p:extLst>
      <p:ext uri="{BB962C8B-B14F-4D97-AF65-F5344CB8AC3E}">
        <p14:creationId xmlns:p14="http://schemas.microsoft.com/office/powerpoint/2010/main" val="412690446"/>
      </p:ext>
    </p:extLst>
  </p:cSld>
  <p:clrMapOvr>
    <a:masterClrMapping/>
  </p:clrMapOvr>
  <p:transition spd="slow" advClick="0" advTm="6000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with Coloured Background">
    <p:spTree>
      <p:nvGrpSpPr>
        <p:cNvPr id="1" name=""/>
        <p:cNvGrpSpPr/>
        <p:nvPr/>
      </p:nvGrpSpPr>
      <p:grpSpPr>
        <a:xfrm>
          <a:off x="0" y="0"/>
          <a:ext cx="0" cy="0"/>
          <a:chOff x="0" y="0"/>
          <a:chExt cx="0" cy="0"/>
        </a:xfrm>
      </p:grpSpPr>
      <p:sp>
        <p:nvSpPr>
          <p:cNvPr id="9" name="Rectangle 8"/>
          <p:cNvSpPr/>
          <p:nvPr userDrawn="1"/>
        </p:nvSpPr>
        <p:spPr>
          <a:xfrm>
            <a:off x="480000" y="360000"/>
            <a:ext cx="11212467" cy="5112000"/>
          </a:xfrm>
          <a:prstGeom prst="rect">
            <a:avLst/>
          </a:prstGeom>
          <a:solidFill>
            <a:schemeClr val="tx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ctrTitle"/>
          </p:nvPr>
        </p:nvSpPr>
        <p:spPr>
          <a:xfrm>
            <a:off x="960000" y="720001"/>
            <a:ext cx="8745600" cy="1692771"/>
          </a:xfrm>
        </p:spPr>
        <p:txBody>
          <a:bodyPr/>
          <a:lstStyle>
            <a:lvl1pPr>
              <a:defRPr>
                <a:solidFill>
                  <a:srgbClr val="FFFFFF"/>
                </a:solidFill>
              </a:defRPr>
            </a:lvl1pPr>
          </a:lstStyle>
          <a:p>
            <a:r>
              <a:rPr lang="en-US" smtClean="0"/>
              <a:t>Click to edit Master title style</a:t>
            </a:r>
            <a:endParaRPr lang="en-GB"/>
          </a:p>
        </p:txBody>
      </p:sp>
      <p:sp>
        <p:nvSpPr>
          <p:cNvPr id="3" name="Subtitle 2"/>
          <p:cNvSpPr>
            <a:spLocks noGrp="1"/>
          </p:cNvSpPr>
          <p:nvPr>
            <p:ph type="subTitle" idx="1"/>
          </p:nvPr>
        </p:nvSpPr>
        <p:spPr>
          <a:xfrm>
            <a:off x="960000" y="2566801"/>
            <a:ext cx="8745600" cy="359073"/>
          </a:xfrm>
        </p:spPr>
        <p:txBody>
          <a:bodyPr>
            <a:noAutofit/>
          </a:bodyPr>
          <a:lstStyle>
            <a:lvl1pPr marL="0" indent="0" algn="l">
              <a:lnSpc>
                <a:spcPts val="2800"/>
              </a:lnSpc>
              <a:buNone/>
              <a:defRPr sz="2600">
                <a:solidFill>
                  <a:srgbClr val="FFFFFF"/>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8" name="Rectangle 7"/>
          <p:cNvSpPr/>
          <p:nvPr userDrawn="1"/>
        </p:nvSpPr>
        <p:spPr>
          <a:xfrm>
            <a:off x="480000" y="5472000"/>
            <a:ext cx="11201400" cy="147600"/>
          </a:xfrm>
          <a:prstGeom prst="rect">
            <a:avLst/>
          </a:prstGeom>
          <a:solidFill>
            <a:srgbClr val="8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36427" y="5922001"/>
            <a:ext cx="1728000" cy="574837"/>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7732" y="5661249"/>
            <a:ext cx="4299721" cy="344425"/>
          </a:xfrm>
          <a:prstGeom prst="rect">
            <a:avLst/>
          </a:prstGeom>
        </p:spPr>
      </p:pic>
      <p:sp>
        <p:nvSpPr>
          <p:cNvPr id="15" name="Picture Placeholder 14"/>
          <p:cNvSpPr>
            <a:spLocks noGrp="1"/>
          </p:cNvSpPr>
          <p:nvPr>
            <p:ph type="pic" sz="quarter" idx="10" hasCustomPrompt="1"/>
          </p:nvPr>
        </p:nvSpPr>
        <p:spPr>
          <a:xfrm>
            <a:off x="480000" y="6084000"/>
            <a:ext cx="1152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dirty="0" smtClean="0"/>
              <a:t>SECONDARY</a:t>
            </a:r>
          </a:p>
          <a:p>
            <a:r>
              <a:rPr lang="en-GB" dirty="0" smtClean="0"/>
              <a:t>LOGO</a:t>
            </a:r>
          </a:p>
        </p:txBody>
      </p:sp>
      <p:sp>
        <p:nvSpPr>
          <p:cNvPr id="16" name="Picture Placeholder 14"/>
          <p:cNvSpPr>
            <a:spLocks noGrp="1"/>
          </p:cNvSpPr>
          <p:nvPr>
            <p:ph type="pic" sz="quarter" idx="11" hasCustomPrompt="1"/>
          </p:nvPr>
        </p:nvSpPr>
        <p:spPr>
          <a:xfrm>
            <a:off x="2040000" y="6084000"/>
            <a:ext cx="1152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dirty="0" smtClean="0"/>
              <a:t>SECONDARY</a:t>
            </a:r>
          </a:p>
          <a:p>
            <a:r>
              <a:rPr lang="en-GB" dirty="0" smtClean="0"/>
              <a:t>LOGO</a:t>
            </a:r>
          </a:p>
        </p:txBody>
      </p:sp>
      <p:sp>
        <p:nvSpPr>
          <p:cNvPr id="17" name="Picture Placeholder 14"/>
          <p:cNvSpPr>
            <a:spLocks noGrp="1"/>
          </p:cNvSpPr>
          <p:nvPr>
            <p:ph type="pic" sz="quarter" idx="12" hasCustomPrompt="1"/>
          </p:nvPr>
        </p:nvSpPr>
        <p:spPr>
          <a:xfrm>
            <a:off x="3600000" y="6084000"/>
            <a:ext cx="1152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dirty="0" smtClean="0"/>
              <a:t>CAMPAIGN</a:t>
            </a:r>
          </a:p>
          <a:p>
            <a:r>
              <a:rPr lang="en-GB" dirty="0" smtClean="0"/>
              <a:t>LOGO</a:t>
            </a:r>
            <a:endParaRPr lang="en-GB" dirty="0"/>
          </a:p>
        </p:txBody>
      </p:sp>
    </p:spTree>
    <p:extLst>
      <p:ext uri="{BB962C8B-B14F-4D97-AF65-F5344CB8AC3E}">
        <p14:creationId xmlns:p14="http://schemas.microsoft.com/office/powerpoint/2010/main" val="618808552"/>
      </p:ext>
    </p:extLst>
  </p:cSld>
  <p:clrMapOvr>
    <a:masterClrMapping/>
  </p:clrMapOvr>
  <p:transition spd="slow" advClick="0" advTm="60000"/>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White Background">
    <p:spTree>
      <p:nvGrpSpPr>
        <p:cNvPr id="1" name=""/>
        <p:cNvGrpSpPr/>
        <p:nvPr/>
      </p:nvGrpSpPr>
      <p:grpSpPr>
        <a:xfrm>
          <a:off x="0" y="0"/>
          <a:ext cx="0" cy="0"/>
          <a:chOff x="0" y="0"/>
          <a:chExt cx="0" cy="0"/>
        </a:xfrm>
      </p:grpSpPr>
      <p:sp>
        <p:nvSpPr>
          <p:cNvPr id="2" name="Title 1"/>
          <p:cNvSpPr>
            <a:spLocks noGrp="1"/>
          </p:cNvSpPr>
          <p:nvPr>
            <p:ph type="ctrTitle"/>
          </p:nvPr>
        </p:nvSpPr>
        <p:spPr>
          <a:xfrm>
            <a:off x="960000" y="720001"/>
            <a:ext cx="8745600" cy="1692771"/>
          </a:xfrm>
        </p:spPr>
        <p:txBody>
          <a:bodyPr/>
          <a:lstStyle>
            <a:lvl1pPr>
              <a:defRPr>
                <a:solidFill>
                  <a:schemeClr val="tx1"/>
                </a:solidFill>
              </a:defRPr>
            </a:lvl1pPr>
          </a:lstStyle>
          <a:p>
            <a:r>
              <a:rPr lang="en-US" smtClean="0"/>
              <a:t>Click to edit Master title style</a:t>
            </a:r>
            <a:endParaRPr lang="en-GB"/>
          </a:p>
        </p:txBody>
      </p:sp>
      <p:sp>
        <p:nvSpPr>
          <p:cNvPr id="3" name="Subtitle 2"/>
          <p:cNvSpPr>
            <a:spLocks noGrp="1"/>
          </p:cNvSpPr>
          <p:nvPr>
            <p:ph type="subTitle" idx="1"/>
          </p:nvPr>
        </p:nvSpPr>
        <p:spPr>
          <a:xfrm>
            <a:off x="960000" y="2566801"/>
            <a:ext cx="8745600" cy="359073"/>
          </a:xfrm>
        </p:spPr>
        <p:txBody>
          <a:bodyPr>
            <a:noAutofit/>
          </a:bodyPr>
          <a:lstStyle>
            <a:lvl1pPr marL="0" indent="0" algn="l">
              <a:lnSpc>
                <a:spcPts val="2800"/>
              </a:lnSpc>
              <a:buNone/>
              <a:defRPr sz="26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8" name="Rectangle 7"/>
          <p:cNvSpPr/>
          <p:nvPr userDrawn="1"/>
        </p:nvSpPr>
        <p:spPr>
          <a:xfrm>
            <a:off x="480000" y="5472000"/>
            <a:ext cx="11201400" cy="147600"/>
          </a:xfrm>
          <a:prstGeom prst="rect">
            <a:avLst/>
          </a:prstGeom>
          <a:solidFill>
            <a:srgbClr val="8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9" name="Rectangle 8"/>
          <p:cNvSpPr/>
          <p:nvPr userDrawn="1"/>
        </p:nvSpPr>
        <p:spPr>
          <a:xfrm>
            <a:off x="480000" y="360000"/>
            <a:ext cx="11212467" cy="5112000"/>
          </a:xfrm>
          <a:prstGeom prst="rect">
            <a:avLst/>
          </a:prstGeom>
          <a:noFill/>
          <a:ln w="9525">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36427" y="5922001"/>
            <a:ext cx="1728000" cy="574837"/>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7732" y="5661249"/>
            <a:ext cx="4299721" cy="344425"/>
          </a:xfrm>
          <a:prstGeom prst="rect">
            <a:avLst/>
          </a:prstGeom>
        </p:spPr>
      </p:pic>
      <p:sp>
        <p:nvSpPr>
          <p:cNvPr id="15" name="Picture Placeholder 14"/>
          <p:cNvSpPr>
            <a:spLocks noGrp="1"/>
          </p:cNvSpPr>
          <p:nvPr>
            <p:ph type="pic" sz="quarter" idx="10" hasCustomPrompt="1"/>
          </p:nvPr>
        </p:nvSpPr>
        <p:spPr>
          <a:xfrm>
            <a:off x="480000" y="6084000"/>
            <a:ext cx="1152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dirty="0" smtClean="0"/>
              <a:t>SECONDARY</a:t>
            </a:r>
          </a:p>
          <a:p>
            <a:r>
              <a:rPr lang="en-GB" dirty="0" smtClean="0"/>
              <a:t>LOGO</a:t>
            </a:r>
          </a:p>
        </p:txBody>
      </p:sp>
      <p:sp>
        <p:nvSpPr>
          <p:cNvPr id="16" name="Picture Placeholder 14"/>
          <p:cNvSpPr>
            <a:spLocks noGrp="1"/>
          </p:cNvSpPr>
          <p:nvPr>
            <p:ph type="pic" sz="quarter" idx="11" hasCustomPrompt="1"/>
          </p:nvPr>
        </p:nvSpPr>
        <p:spPr>
          <a:xfrm>
            <a:off x="2040000" y="6084000"/>
            <a:ext cx="1152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dirty="0" smtClean="0"/>
              <a:t>SECONDARY</a:t>
            </a:r>
          </a:p>
          <a:p>
            <a:r>
              <a:rPr lang="en-GB" dirty="0" smtClean="0"/>
              <a:t>LOGO</a:t>
            </a:r>
          </a:p>
        </p:txBody>
      </p:sp>
      <p:sp>
        <p:nvSpPr>
          <p:cNvPr id="17" name="Picture Placeholder 14"/>
          <p:cNvSpPr>
            <a:spLocks noGrp="1"/>
          </p:cNvSpPr>
          <p:nvPr>
            <p:ph type="pic" sz="quarter" idx="12" hasCustomPrompt="1"/>
          </p:nvPr>
        </p:nvSpPr>
        <p:spPr>
          <a:xfrm>
            <a:off x="3600000" y="6084000"/>
            <a:ext cx="1152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dirty="0" smtClean="0"/>
              <a:t>CAMPAIGN</a:t>
            </a:r>
          </a:p>
          <a:p>
            <a:r>
              <a:rPr lang="en-GB" dirty="0" smtClean="0"/>
              <a:t>LOGO</a:t>
            </a:r>
            <a:endParaRPr lang="en-GB" dirty="0"/>
          </a:p>
        </p:txBody>
      </p:sp>
    </p:spTree>
    <p:extLst>
      <p:ext uri="{BB962C8B-B14F-4D97-AF65-F5344CB8AC3E}">
        <p14:creationId xmlns:p14="http://schemas.microsoft.com/office/powerpoint/2010/main" val="1067659288"/>
      </p:ext>
    </p:extLst>
  </p:cSld>
  <p:clrMapOvr>
    <a:masterClrMapping/>
  </p:clrMapOvr>
  <p:transition spd="slow" advClick="0" advTm="6000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480000" y="2780928"/>
            <a:ext cx="8745600" cy="3411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43BE4B-597F-4529-B00D-361D6805E88F}" type="datetime1">
              <a:rPr lang="en-GB" smtClean="0"/>
              <a:t>26/04/2023</a:t>
            </a:fld>
            <a:endParaRPr lang="en-GB" dirty="0"/>
          </a:p>
        </p:txBody>
      </p:sp>
      <p:sp>
        <p:nvSpPr>
          <p:cNvPr id="5" name="Footer Placeholder 4"/>
          <p:cNvSpPr>
            <a:spLocks noGrp="1"/>
          </p:cNvSpPr>
          <p:nvPr>
            <p:ph type="ftr" sz="quarter" idx="11"/>
          </p:nvPr>
        </p:nvSpPr>
        <p:spPr/>
        <p:txBody>
          <a:bodyPr/>
          <a:lstStyle/>
          <a:p>
            <a:r>
              <a:rPr lang="en-GB" dirty="0" smtClean="0"/>
              <a:t>Click Insert Header &amp; Footer and Apply to all to modify presentation title</a:t>
            </a:r>
            <a:endParaRPr lang="en-GB" dirty="0"/>
          </a:p>
        </p:txBody>
      </p:sp>
      <p:sp>
        <p:nvSpPr>
          <p:cNvPr id="6" name="Slide Number Placeholder 5"/>
          <p:cNvSpPr>
            <a:spLocks noGrp="1"/>
          </p:cNvSpPr>
          <p:nvPr>
            <p:ph type="sldNum" sz="quarter" idx="12"/>
          </p:nvPr>
        </p:nvSpPr>
        <p:spPr/>
        <p:txBody>
          <a:bodyPr/>
          <a:lstStyle/>
          <a:p>
            <a:fld id="{B9F1D033-0F2B-4A91-A3BE-A6E888F59A17}" type="slidenum">
              <a:rPr lang="en-GB" smtClean="0"/>
              <a:t>‹#›</a:t>
            </a:fld>
            <a:endParaRPr lang="en-GB" dirty="0"/>
          </a:p>
        </p:txBody>
      </p:sp>
      <p:sp>
        <p:nvSpPr>
          <p:cNvPr id="8" name="Text Placeholder 7"/>
          <p:cNvSpPr>
            <a:spLocks noGrp="1"/>
          </p:cNvSpPr>
          <p:nvPr>
            <p:ph type="body" sz="quarter" idx="13"/>
          </p:nvPr>
        </p:nvSpPr>
        <p:spPr>
          <a:xfrm>
            <a:off x="480000" y="2196001"/>
            <a:ext cx="8745600" cy="359073"/>
          </a:xfrm>
        </p:spPr>
        <p:txBody>
          <a:bodyPr>
            <a:spAutoFit/>
          </a:bodyPr>
          <a:lstStyle>
            <a:lvl1pPr marL="0" indent="0">
              <a:lnSpc>
                <a:spcPts val="2800"/>
              </a:lnSpc>
              <a:spcAft>
                <a:spcPts val="0"/>
              </a:spcAft>
              <a:buNone/>
              <a:defRPr sz="2600">
                <a:solidFill>
                  <a:schemeClr val="tx2"/>
                </a:solidFill>
              </a:defRPr>
            </a:lvl1pPr>
          </a:lstStyle>
          <a:p>
            <a:pPr lvl="0"/>
            <a:r>
              <a:rPr lang="en-US" smtClean="0"/>
              <a:t>Click to edit Master text styles</a:t>
            </a:r>
          </a:p>
        </p:txBody>
      </p:sp>
    </p:spTree>
    <p:extLst>
      <p:ext uri="{BB962C8B-B14F-4D97-AF65-F5344CB8AC3E}">
        <p14:creationId xmlns:p14="http://schemas.microsoft.com/office/powerpoint/2010/main" val="838076962"/>
      </p:ext>
    </p:extLst>
  </p:cSld>
  <p:clrMapOvr>
    <a:masterClrMapping/>
  </p:clrMapOvr>
  <p:transition spd="slow" advClick="0" advTm="60000"/>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24E3231-992A-4820-9276-82A44FAC694D}" type="datetime1">
              <a:rPr lang="en-GB" smtClean="0"/>
              <a:t>26/04/2023</a:t>
            </a:fld>
            <a:endParaRPr lang="en-GB" dirty="0"/>
          </a:p>
        </p:txBody>
      </p:sp>
      <p:sp>
        <p:nvSpPr>
          <p:cNvPr id="5" name="Footer Placeholder 4"/>
          <p:cNvSpPr>
            <a:spLocks noGrp="1"/>
          </p:cNvSpPr>
          <p:nvPr>
            <p:ph type="ftr" sz="quarter" idx="11"/>
          </p:nvPr>
        </p:nvSpPr>
        <p:spPr/>
        <p:txBody>
          <a:bodyPr/>
          <a:lstStyle/>
          <a:p>
            <a:r>
              <a:rPr lang="en-GB" dirty="0" smtClean="0"/>
              <a:t>Click Insert Header &amp; Footer and Apply to all to modify presentation title</a:t>
            </a:r>
            <a:endParaRPr lang="en-GB" dirty="0"/>
          </a:p>
        </p:txBody>
      </p:sp>
      <p:sp>
        <p:nvSpPr>
          <p:cNvPr id="6" name="Slide Number Placeholder 5"/>
          <p:cNvSpPr>
            <a:spLocks noGrp="1"/>
          </p:cNvSpPr>
          <p:nvPr>
            <p:ph type="sldNum" sz="quarter" idx="12"/>
          </p:nvPr>
        </p:nvSpPr>
        <p:spPr/>
        <p:txBody>
          <a:bodyPr/>
          <a:lstStyle/>
          <a:p>
            <a:fld id="{B9F1D033-0F2B-4A91-A3BE-A6E888F59A17}" type="slidenum">
              <a:rPr lang="en-GB" smtClean="0"/>
              <a:t>‹#›</a:t>
            </a:fld>
            <a:endParaRPr lang="en-GB" dirty="0"/>
          </a:p>
        </p:txBody>
      </p:sp>
    </p:spTree>
    <p:extLst>
      <p:ext uri="{BB962C8B-B14F-4D97-AF65-F5344CB8AC3E}">
        <p14:creationId xmlns:p14="http://schemas.microsoft.com/office/powerpoint/2010/main" val="2717739454"/>
      </p:ext>
    </p:extLst>
  </p:cSld>
  <p:clrMapOvr>
    <a:masterClrMapping/>
  </p:clrMapOvr>
  <p:transition spd="slow" advClick="0" advTm="6000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Date Placeholder 4"/>
          <p:cNvSpPr>
            <a:spLocks noGrp="1"/>
          </p:cNvSpPr>
          <p:nvPr>
            <p:ph type="dt" sz="half" idx="10"/>
          </p:nvPr>
        </p:nvSpPr>
        <p:spPr/>
        <p:txBody>
          <a:bodyPr/>
          <a:lstStyle/>
          <a:p>
            <a:fld id="{F111BEFB-5E6A-4311-89A0-220C60BC2600}" type="datetime1">
              <a:rPr lang="en-GB" smtClean="0"/>
              <a:t>26/04/2023</a:t>
            </a:fld>
            <a:endParaRPr lang="en-GB" dirty="0"/>
          </a:p>
        </p:txBody>
      </p:sp>
      <p:sp>
        <p:nvSpPr>
          <p:cNvPr id="6" name="Footer Placeholder 5"/>
          <p:cNvSpPr>
            <a:spLocks noGrp="1"/>
          </p:cNvSpPr>
          <p:nvPr>
            <p:ph type="ftr" sz="quarter" idx="11"/>
          </p:nvPr>
        </p:nvSpPr>
        <p:spPr/>
        <p:txBody>
          <a:bodyPr/>
          <a:lstStyle/>
          <a:p>
            <a:r>
              <a:rPr lang="en-GB" dirty="0" smtClean="0"/>
              <a:t>Click Insert Header &amp; Footer and Apply to all to modify presentation title</a:t>
            </a:r>
            <a:endParaRPr lang="en-GB" dirty="0"/>
          </a:p>
        </p:txBody>
      </p:sp>
      <p:sp>
        <p:nvSpPr>
          <p:cNvPr id="7" name="Slide Number Placeholder 6"/>
          <p:cNvSpPr>
            <a:spLocks noGrp="1"/>
          </p:cNvSpPr>
          <p:nvPr>
            <p:ph type="sldNum" sz="quarter" idx="12"/>
          </p:nvPr>
        </p:nvSpPr>
        <p:spPr/>
        <p:txBody>
          <a:bodyPr/>
          <a:lstStyle/>
          <a:p>
            <a:fld id="{B9F1D033-0F2B-4A91-A3BE-A6E888F59A17}" type="slidenum">
              <a:rPr lang="en-GB" smtClean="0"/>
              <a:t>‹#›</a:t>
            </a:fld>
            <a:endParaRPr lang="en-GB" dirty="0"/>
          </a:p>
        </p:txBody>
      </p:sp>
      <p:sp>
        <p:nvSpPr>
          <p:cNvPr id="15" name="Content Placeholder 14"/>
          <p:cNvSpPr>
            <a:spLocks noGrp="1"/>
          </p:cNvSpPr>
          <p:nvPr>
            <p:ph sz="quarter" idx="15"/>
          </p:nvPr>
        </p:nvSpPr>
        <p:spPr>
          <a:xfrm>
            <a:off x="491067" y="2196000"/>
            <a:ext cx="5412317" cy="39608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7" name="Content Placeholder 16"/>
          <p:cNvSpPr>
            <a:spLocks noGrp="1"/>
          </p:cNvSpPr>
          <p:nvPr>
            <p:ph sz="quarter" idx="16"/>
          </p:nvPr>
        </p:nvSpPr>
        <p:spPr>
          <a:xfrm>
            <a:off x="6288618" y="2196000"/>
            <a:ext cx="5403849" cy="39608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814919483"/>
      </p:ext>
    </p:extLst>
  </p:cSld>
  <p:clrMapOvr>
    <a:masterClrMapping/>
  </p:clrMapOvr>
  <p:transition spd="slow" advClick="0" advTm="6000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CB1E95B-9C2D-4E87-B6E2-86E310AD79A1}" type="datetime1">
              <a:rPr lang="en-GB" smtClean="0"/>
              <a:t>26/04/2023</a:t>
            </a:fld>
            <a:endParaRPr lang="en-GB" dirty="0"/>
          </a:p>
        </p:txBody>
      </p:sp>
      <p:sp>
        <p:nvSpPr>
          <p:cNvPr id="4" name="Footer Placeholder 3"/>
          <p:cNvSpPr>
            <a:spLocks noGrp="1"/>
          </p:cNvSpPr>
          <p:nvPr>
            <p:ph type="ftr" sz="quarter" idx="11"/>
          </p:nvPr>
        </p:nvSpPr>
        <p:spPr/>
        <p:txBody>
          <a:bodyPr/>
          <a:lstStyle/>
          <a:p>
            <a:r>
              <a:rPr lang="en-GB" dirty="0" smtClean="0"/>
              <a:t>Click Insert Header &amp; Footer and Apply to all to modify presentation title</a:t>
            </a:r>
            <a:endParaRPr lang="en-GB" dirty="0"/>
          </a:p>
        </p:txBody>
      </p:sp>
      <p:sp>
        <p:nvSpPr>
          <p:cNvPr id="5" name="Slide Number Placeholder 4"/>
          <p:cNvSpPr>
            <a:spLocks noGrp="1"/>
          </p:cNvSpPr>
          <p:nvPr>
            <p:ph type="sldNum" sz="quarter" idx="12"/>
          </p:nvPr>
        </p:nvSpPr>
        <p:spPr/>
        <p:txBody>
          <a:bodyPr/>
          <a:lstStyle/>
          <a:p>
            <a:fld id="{B9F1D033-0F2B-4A91-A3BE-A6E888F59A17}" type="slidenum">
              <a:rPr lang="en-GB" smtClean="0"/>
              <a:t>‹#›</a:t>
            </a:fld>
            <a:endParaRPr lang="en-GB" dirty="0"/>
          </a:p>
        </p:txBody>
      </p:sp>
    </p:spTree>
    <p:extLst>
      <p:ext uri="{BB962C8B-B14F-4D97-AF65-F5344CB8AC3E}">
        <p14:creationId xmlns:p14="http://schemas.microsoft.com/office/powerpoint/2010/main" val="1819837683"/>
      </p:ext>
    </p:extLst>
  </p:cSld>
  <p:clrMapOvr>
    <a:masterClrMapping/>
  </p:clrMapOvr>
  <p:transition spd="slow" advClick="0" advTm="60000"/>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3E1FAFA-92E5-418A-8C10-F625A245C610}" type="datetimeFigureOut">
              <a:rPr lang="en-GB" smtClean="0"/>
              <a:t>26/04/2023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3502998-313C-4D5C-B016-81844FB43562}" type="slidenum">
              <a:rPr lang="en-GB" smtClean="0"/>
              <a:t>‹#›</a:t>
            </a:fld>
            <a:endParaRPr lang="en-GB" dirty="0"/>
          </a:p>
        </p:txBody>
      </p:sp>
    </p:spTree>
    <p:extLst>
      <p:ext uri="{BB962C8B-B14F-4D97-AF65-F5344CB8AC3E}">
        <p14:creationId xmlns:p14="http://schemas.microsoft.com/office/powerpoint/2010/main" val="3827504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BCED825-ECAF-4630-BED9-56DB554BBFC7}" type="datetimeFigureOut">
              <a:rPr lang="en-GB" smtClean="0"/>
              <a:t>26/04/2023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D4C2A12-9F96-4F87-B1B6-3CA37B018172}" type="slidenum">
              <a:rPr lang="en-GB" smtClean="0"/>
              <a:t>‹#›</a:t>
            </a:fld>
            <a:endParaRPr lang="en-GB" dirty="0"/>
          </a:p>
        </p:txBody>
      </p:sp>
    </p:spTree>
    <p:extLst>
      <p:ext uri="{BB962C8B-B14F-4D97-AF65-F5344CB8AC3E}">
        <p14:creationId xmlns:p14="http://schemas.microsoft.com/office/powerpoint/2010/main" val="3262377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BCED825-ECAF-4630-BED9-56DB554BBFC7}" type="datetimeFigureOut">
              <a:rPr lang="en-GB" smtClean="0"/>
              <a:t>26/04/2023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D4C2A12-9F96-4F87-B1B6-3CA37B018172}" type="slidenum">
              <a:rPr lang="en-GB" smtClean="0"/>
              <a:t>‹#›</a:t>
            </a:fld>
            <a:endParaRPr lang="en-GB" dirty="0"/>
          </a:p>
        </p:txBody>
      </p:sp>
    </p:spTree>
    <p:extLst>
      <p:ext uri="{BB962C8B-B14F-4D97-AF65-F5344CB8AC3E}">
        <p14:creationId xmlns:p14="http://schemas.microsoft.com/office/powerpoint/2010/main" val="2691412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BCED825-ECAF-4630-BED9-56DB554BBFC7}" type="datetimeFigureOut">
              <a:rPr lang="en-GB" smtClean="0"/>
              <a:t>26/04/2023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D4C2A12-9F96-4F87-B1B6-3CA37B018172}" type="slidenum">
              <a:rPr lang="en-GB" smtClean="0"/>
              <a:t>‹#›</a:t>
            </a:fld>
            <a:endParaRPr lang="en-GB" dirty="0"/>
          </a:p>
        </p:txBody>
      </p:sp>
    </p:spTree>
    <p:extLst>
      <p:ext uri="{BB962C8B-B14F-4D97-AF65-F5344CB8AC3E}">
        <p14:creationId xmlns:p14="http://schemas.microsoft.com/office/powerpoint/2010/main" val="2547957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BCED825-ECAF-4630-BED9-56DB554BBFC7}" type="datetimeFigureOut">
              <a:rPr lang="en-GB" smtClean="0"/>
              <a:t>26/04/2023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3D4C2A12-9F96-4F87-B1B6-3CA37B018172}" type="slidenum">
              <a:rPr lang="en-GB" smtClean="0"/>
              <a:t>‹#›</a:t>
            </a:fld>
            <a:endParaRPr lang="en-GB" dirty="0"/>
          </a:p>
        </p:txBody>
      </p:sp>
    </p:spTree>
    <p:extLst>
      <p:ext uri="{BB962C8B-B14F-4D97-AF65-F5344CB8AC3E}">
        <p14:creationId xmlns:p14="http://schemas.microsoft.com/office/powerpoint/2010/main" val="3512885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BCED825-ECAF-4630-BED9-56DB554BBFC7}" type="datetimeFigureOut">
              <a:rPr lang="en-GB" smtClean="0"/>
              <a:t>26/04/2023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3D4C2A12-9F96-4F87-B1B6-3CA37B018172}" type="slidenum">
              <a:rPr lang="en-GB" smtClean="0"/>
              <a:t>‹#›</a:t>
            </a:fld>
            <a:endParaRPr lang="en-GB" dirty="0"/>
          </a:p>
        </p:txBody>
      </p:sp>
    </p:spTree>
    <p:extLst>
      <p:ext uri="{BB962C8B-B14F-4D97-AF65-F5344CB8AC3E}">
        <p14:creationId xmlns:p14="http://schemas.microsoft.com/office/powerpoint/2010/main" val="3561344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CED825-ECAF-4630-BED9-56DB554BBFC7}" type="datetimeFigureOut">
              <a:rPr lang="en-GB" smtClean="0"/>
              <a:t>26/04/2023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3D4C2A12-9F96-4F87-B1B6-3CA37B018172}" type="slidenum">
              <a:rPr lang="en-GB" smtClean="0"/>
              <a:t>‹#›</a:t>
            </a:fld>
            <a:endParaRPr lang="en-GB" dirty="0"/>
          </a:p>
        </p:txBody>
      </p:sp>
    </p:spTree>
    <p:extLst>
      <p:ext uri="{BB962C8B-B14F-4D97-AF65-F5344CB8AC3E}">
        <p14:creationId xmlns:p14="http://schemas.microsoft.com/office/powerpoint/2010/main" val="495503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BCED825-ECAF-4630-BED9-56DB554BBFC7}" type="datetimeFigureOut">
              <a:rPr lang="en-GB" smtClean="0"/>
              <a:t>26/04/2023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D4C2A12-9F96-4F87-B1B6-3CA37B018172}" type="slidenum">
              <a:rPr lang="en-GB" smtClean="0"/>
              <a:t>‹#›</a:t>
            </a:fld>
            <a:endParaRPr lang="en-GB" dirty="0"/>
          </a:p>
        </p:txBody>
      </p:sp>
    </p:spTree>
    <p:extLst>
      <p:ext uri="{BB962C8B-B14F-4D97-AF65-F5344CB8AC3E}">
        <p14:creationId xmlns:p14="http://schemas.microsoft.com/office/powerpoint/2010/main" val="1505112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BCED825-ECAF-4630-BED9-56DB554BBFC7}" type="datetimeFigureOut">
              <a:rPr lang="en-GB" smtClean="0"/>
              <a:t>26/04/2023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D4C2A12-9F96-4F87-B1B6-3CA37B018172}" type="slidenum">
              <a:rPr lang="en-GB" smtClean="0"/>
              <a:t>‹#›</a:t>
            </a:fld>
            <a:endParaRPr lang="en-GB" dirty="0"/>
          </a:p>
        </p:txBody>
      </p:sp>
    </p:spTree>
    <p:extLst>
      <p:ext uri="{BB962C8B-B14F-4D97-AF65-F5344CB8AC3E}">
        <p14:creationId xmlns:p14="http://schemas.microsoft.com/office/powerpoint/2010/main" val="1060325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CED825-ECAF-4630-BED9-56DB554BBFC7}" type="datetimeFigureOut">
              <a:rPr lang="en-GB" smtClean="0"/>
              <a:t>26/04/2023</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4C2A12-9F96-4F87-B1B6-3CA37B018172}" type="slidenum">
              <a:rPr lang="en-GB" smtClean="0"/>
              <a:t>‹#›</a:t>
            </a:fld>
            <a:endParaRPr lang="en-GB" dirty="0"/>
          </a:p>
        </p:txBody>
      </p:sp>
    </p:spTree>
    <p:extLst>
      <p:ext uri="{BB962C8B-B14F-4D97-AF65-F5344CB8AC3E}">
        <p14:creationId xmlns:p14="http://schemas.microsoft.com/office/powerpoint/2010/main" val="2271516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8"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0000" y="324001"/>
            <a:ext cx="8745600" cy="1692771"/>
          </a:xfrm>
          <a:prstGeom prst="rect">
            <a:avLst/>
          </a:prstGeom>
        </p:spPr>
        <p:txBody>
          <a:bodyPr vert="horz" lIns="0" tIns="0" rIns="0" bIns="0" rtlCol="0" anchor="t" anchorCtr="0">
            <a:noAutofit/>
          </a:bodyPr>
          <a:lstStyle/>
          <a:p>
            <a:r>
              <a:rPr lang="en-US" smtClean="0"/>
              <a:t>Insert main </a:t>
            </a:r>
            <a:br>
              <a:rPr lang="en-US" smtClean="0"/>
            </a:br>
            <a:r>
              <a:rPr lang="en-US" smtClean="0"/>
              <a:t>headline here</a:t>
            </a:r>
            <a:endParaRPr lang="en-GB"/>
          </a:p>
        </p:txBody>
      </p:sp>
      <p:sp>
        <p:nvSpPr>
          <p:cNvPr id="3" name="Text Placeholder 2"/>
          <p:cNvSpPr>
            <a:spLocks noGrp="1"/>
          </p:cNvSpPr>
          <p:nvPr>
            <p:ph type="body" idx="1"/>
          </p:nvPr>
        </p:nvSpPr>
        <p:spPr>
          <a:xfrm>
            <a:off x="480000" y="2196000"/>
            <a:ext cx="8745600" cy="3996000"/>
          </a:xfrm>
          <a:prstGeom prst="rect">
            <a:avLst/>
          </a:prstGeom>
        </p:spPr>
        <p:txBody>
          <a:bodyPr vert="horz" lIns="0" tIns="0" rIns="0" bIns="0" rtlCol="0">
            <a:noAutofit/>
          </a:bodyPr>
          <a:lstStyle/>
          <a:p>
            <a:pPr lvl="0"/>
            <a:r>
              <a:rPr lang="en-US" smtClean="0"/>
              <a:t>Click to edit Master text styles</a:t>
            </a:r>
          </a:p>
          <a:p>
            <a:pPr lvl="1"/>
            <a:r>
              <a:rPr lang="en-US" smtClean="0"/>
              <a:t>Second level</a:t>
            </a:r>
          </a:p>
        </p:txBody>
      </p:sp>
      <p:sp>
        <p:nvSpPr>
          <p:cNvPr id="4" name="Date Placeholder 3"/>
          <p:cNvSpPr>
            <a:spLocks noGrp="1"/>
          </p:cNvSpPr>
          <p:nvPr>
            <p:ph type="dt" sz="half" idx="2"/>
          </p:nvPr>
        </p:nvSpPr>
        <p:spPr>
          <a:xfrm>
            <a:off x="9112189" y="6451201"/>
            <a:ext cx="728788" cy="123111"/>
          </a:xfrm>
          <a:prstGeom prst="rect">
            <a:avLst/>
          </a:prstGeom>
        </p:spPr>
        <p:txBody>
          <a:bodyPr vert="horz" wrap="square" lIns="0" tIns="0" rIns="0" bIns="0" rtlCol="0" anchor="ctr">
            <a:spAutoFit/>
          </a:bodyPr>
          <a:lstStyle>
            <a:lvl1pPr algn="r">
              <a:defRPr sz="800">
                <a:solidFill>
                  <a:srgbClr val="808080"/>
                </a:solidFill>
              </a:defRPr>
            </a:lvl1pPr>
          </a:lstStyle>
          <a:p>
            <a:fld id="{39AE37FE-35CC-4F9F-A016-1544831243ED}" type="datetime1">
              <a:rPr lang="en-GB" smtClean="0"/>
              <a:t>26/04/2023</a:t>
            </a:fld>
            <a:endParaRPr lang="en-GB" dirty="0"/>
          </a:p>
        </p:txBody>
      </p:sp>
      <p:sp>
        <p:nvSpPr>
          <p:cNvPr id="5" name="Footer Placeholder 4"/>
          <p:cNvSpPr>
            <a:spLocks noGrp="1"/>
          </p:cNvSpPr>
          <p:nvPr>
            <p:ph type="ftr" sz="quarter" idx="3"/>
          </p:nvPr>
        </p:nvSpPr>
        <p:spPr>
          <a:xfrm>
            <a:off x="712096" y="6451201"/>
            <a:ext cx="8325736" cy="123111"/>
          </a:xfrm>
          <a:prstGeom prst="rect">
            <a:avLst/>
          </a:prstGeom>
        </p:spPr>
        <p:txBody>
          <a:bodyPr vert="horz" wrap="square" lIns="0" tIns="0" rIns="0" bIns="0" rtlCol="0" anchor="ctr">
            <a:spAutoFit/>
          </a:bodyPr>
          <a:lstStyle>
            <a:lvl1pPr algn="r">
              <a:defRPr sz="800">
                <a:solidFill>
                  <a:srgbClr val="808080"/>
                </a:solidFill>
              </a:defRPr>
            </a:lvl1pPr>
          </a:lstStyle>
          <a:p>
            <a:r>
              <a:rPr lang="en-GB" dirty="0" smtClean="0"/>
              <a:t>Click Insert Header &amp; Footer and Apply to all to modify presentation title</a:t>
            </a:r>
            <a:endParaRPr lang="en-GB" dirty="0"/>
          </a:p>
        </p:txBody>
      </p:sp>
      <p:sp>
        <p:nvSpPr>
          <p:cNvPr id="6" name="Slide Number Placeholder 5"/>
          <p:cNvSpPr>
            <a:spLocks noGrp="1"/>
          </p:cNvSpPr>
          <p:nvPr>
            <p:ph type="sldNum" sz="quarter" idx="4"/>
          </p:nvPr>
        </p:nvSpPr>
        <p:spPr>
          <a:xfrm>
            <a:off x="11280576" y="6451201"/>
            <a:ext cx="384043" cy="123111"/>
          </a:xfrm>
          <a:prstGeom prst="rect">
            <a:avLst/>
          </a:prstGeom>
        </p:spPr>
        <p:txBody>
          <a:bodyPr vert="horz" wrap="square" lIns="0" tIns="0" rIns="0" bIns="0" rtlCol="0" anchor="t" anchorCtr="0">
            <a:spAutoFit/>
          </a:bodyPr>
          <a:lstStyle>
            <a:lvl1pPr algn="r">
              <a:defRPr sz="800">
                <a:solidFill>
                  <a:srgbClr val="808080"/>
                </a:solidFill>
              </a:defRPr>
            </a:lvl1pPr>
          </a:lstStyle>
          <a:p>
            <a:fld id="{B9F1D033-0F2B-4A91-A3BE-A6E888F59A17}" type="slidenum">
              <a:rPr lang="en-GB" smtClean="0"/>
              <a:pPr/>
              <a:t>‹#›</a:t>
            </a:fld>
            <a:endParaRPr lang="en-GB" dirty="0"/>
          </a:p>
        </p:txBody>
      </p:sp>
      <p:cxnSp>
        <p:nvCxnSpPr>
          <p:cNvPr id="8" name="Straight Connector 7"/>
          <p:cNvCxnSpPr/>
          <p:nvPr userDrawn="1"/>
        </p:nvCxnSpPr>
        <p:spPr>
          <a:xfrm>
            <a:off x="480000" y="6372000"/>
            <a:ext cx="11203200" cy="0"/>
          </a:xfrm>
          <a:prstGeom prst="line">
            <a:avLst/>
          </a:prstGeom>
          <a:ln w="12700">
            <a:solidFill>
              <a:srgbClr val="808080"/>
            </a:solidFill>
          </a:ln>
        </p:spPr>
        <p:style>
          <a:lnRef idx="1">
            <a:schemeClr val="accent1"/>
          </a:lnRef>
          <a:fillRef idx="0">
            <a:schemeClr val="accent1"/>
          </a:fillRef>
          <a:effectRef idx="0">
            <a:schemeClr val="accent1"/>
          </a:effectRef>
          <a:fontRef idx="minor">
            <a:schemeClr val="tx1"/>
          </a:fontRef>
        </p:style>
      </p:cxnSp>
      <p:sp>
        <p:nvSpPr>
          <p:cNvPr id="9" name="TextBox 8"/>
          <p:cNvSpPr txBox="1">
            <a:spLocks/>
          </p:cNvSpPr>
          <p:nvPr userDrawn="1"/>
        </p:nvSpPr>
        <p:spPr>
          <a:xfrm>
            <a:off x="9869424" y="6451201"/>
            <a:ext cx="1274388" cy="123111"/>
          </a:xfrm>
          <a:prstGeom prst="rect">
            <a:avLst/>
          </a:prstGeom>
          <a:noFill/>
        </p:spPr>
        <p:txBody>
          <a:bodyPr wrap="none" lIns="0" tIns="0" rIns="0" bIns="0" rtlCol="0">
            <a:spAutoFit/>
          </a:bodyPr>
          <a:lstStyle/>
          <a:p>
            <a:r>
              <a:rPr lang="en-GB" sz="800" dirty="0" smtClean="0">
                <a:solidFill>
                  <a:srgbClr val="808080"/>
                </a:solidFill>
              </a:rPr>
              <a:t>• </a:t>
            </a:r>
            <a:r>
              <a:rPr lang="en-GB" sz="800" b="1" dirty="0" smtClean="0">
                <a:solidFill>
                  <a:srgbClr val="808080"/>
                </a:solidFill>
              </a:rPr>
              <a:t>southwark.gov.uk</a:t>
            </a:r>
            <a:r>
              <a:rPr lang="en-GB" sz="800" dirty="0" smtClean="0">
                <a:solidFill>
                  <a:srgbClr val="808080"/>
                </a:solidFill>
              </a:rPr>
              <a:t> • Page</a:t>
            </a:r>
            <a:endParaRPr lang="en-GB" sz="800" dirty="0">
              <a:solidFill>
                <a:srgbClr val="808080"/>
              </a:solidFill>
            </a:endParaRPr>
          </a:p>
        </p:txBody>
      </p:sp>
      <p:sp>
        <p:nvSpPr>
          <p:cNvPr id="10" name="TextBox 9"/>
          <p:cNvSpPr txBox="1">
            <a:spLocks/>
          </p:cNvSpPr>
          <p:nvPr userDrawn="1"/>
        </p:nvSpPr>
        <p:spPr>
          <a:xfrm>
            <a:off x="9065168" y="6451201"/>
            <a:ext cx="35266" cy="123111"/>
          </a:xfrm>
          <a:prstGeom prst="rect">
            <a:avLst/>
          </a:prstGeom>
          <a:noFill/>
        </p:spPr>
        <p:txBody>
          <a:bodyPr wrap="none" lIns="0" tIns="0" rIns="0" bIns="0" rtlCol="0">
            <a:spAutoFit/>
          </a:bodyPr>
          <a:lstStyle/>
          <a:p>
            <a:r>
              <a:rPr lang="en-GB" sz="800" dirty="0" smtClean="0">
                <a:solidFill>
                  <a:srgbClr val="808080"/>
                </a:solidFill>
              </a:rPr>
              <a:t>•</a:t>
            </a:r>
            <a:endParaRPr lang="en-GB" sz="800" dirty="0">
              <a:solidFill>
                <a:srgbClr val="808080"/>
              </a:solidFill>
            </a:endParaRPr>
          </a:p>
        </p:txBody>
      </p:sp>
    </p:spTree>
    <p:extLst>
      <p:ext uri="{BB962C8B-B14F-4D97-AF65-F5344CB8AC3E}">
        <p14:creationId xmlns:p14="http://schemas.microsoft.com/office/powerpoint/2010/main" val="16526549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ransition spd="slow" advClick="0" advTm="60000"/>
  <p:hf hdr="0"/>
  <p:txStyles>
    <p:titleStyle>
      <a:lvl1pPr algn="l" defTabSz="914400" rtl="0" eaLnBrk="1" latinLnBrk="0" hangingPunct="1">
        <a:lnSpc>
          <a:spcPts val="6600"/>
        </a:lnSpc>
        <a:spcBef>
          <a:spcPct val="0"/>
        </a:spcBef>
        <a:buNone/>
        <a:defRPr sz="6200" kern="1200">
          <a:solidFill>
            <a:schemeClr val="tx1"/>
          </a:solidFill>
          <a:latin typeface="+mj-lt"/>
          <a:ea typeface="+mj-ea"/>
          <a:cs typeface="+mj-cs"/>
        </a:defRPr>
      </a:lvl1pPr>
    </p:titleStyle>
    <p:bodyStyle>
      <a:lvl1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1pPr>
      <a:lvl2pPr marL="43200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2pPr>
      <a:lvl3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3pPr>
      <a:lvl4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4pPr>
      <a:lvl5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9.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6.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1.png"/><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1.png"/><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2244000" y="720001"/>
            <a:ext cx="7596416" cy="1692771"/>
          </a:xfrm>
        </p:spPr>
        <p:txBody>
          <a:bodyPr/>
          <a:lstStyle/>
          <a:p>
            <a:pPr algn="ctr"/>
            <a:r>
              <a:rPr lang="en-GB" sz="3200" dirty="0"/>
              <a:t/>
            </a:r>
            <a:br>
              <a:rPr lang="en-GB" sz="3200" dirty="0"/>
            </a:br>
            <a:r>
              <a:rPr lang="en-GB" sz="4400" dirty="0" smtClean="0"/>
              <a:t>  </a:t>
            </a:r>
            <a:endParaRPr lang="en-GB" sz="4400" dirty="0"/>
          </a:p>
        </p:txBody>
      </p:sp>
      <p:sp>
        <p:nvSpPr>
          <p:cNvPr id="12" name="TextBox 11"/>
          <p:cNvSpPr txBox="1"/>
          <p:nvPr/>
        </p:nvSpPr>
        <p:spPr>
          <a:xfrm>
            <a:off x="7824192" y="4653136"/>
            <a:ext cx="2358600" cy="369332"/>
          </a:xfrm>
          <a:prstGeom prst="rect">
            <a:avLst/>
          </a:prstGeom>
          <a:noFill/>
        </p:spPr>
        <p:txBody>
          <a:bodyPr wrap="square" rtlCol="0">
            <a:spAutoFit/>
          </a:bodyPr>
          <a:lstStyle/>
          <a:p>
            <a:pPr algn="r"/>
            <a:r>
              <a:rPr lang="en-GB" dirty="0" smtClean="0">
                <a:solidFill>
                  <a:srgbClr val="FFFFFF"/>
                </a:solidFill>
              </a:rPr>
              <a:t>April  </a:t>
            </a:r>
            <a:r>
              <a:rPr lang="en-GB" dirty="0">
                <a:solidFill>
                  <a:srgbClr val="FFFFFF"/>
                </a:solidFill>
              </a:rPr>
              <a:t>2023</a:t>
            </a:r>
          </a:p>
        </p:txBody>
      </p:sp>
      <p:pic>
        <p:nvPicPr>
          <p:cNvPr id="4" name="Picture 3"/>
          <p:cNvPicPr>
            <a:picLocks noChangeAspect="1"/>
          </p:cNvPicPr>
          <p:nvPr/>
        </p:nvPicPr>
        <p:blipFill>
          <a:blip r:embed="rId2"/>
          <a:stretch>
            <a:fillRect/>
          </a:stretch>
        </p:blipFill>
        <p:spPr>
          <a:xfrm>
            <a:off x="3424001" y="720001"/>
            <a:ext cx="5401524" cy="1731414"/>
          </a:xfrm>
          <a:prstGeom prst="rect">
            <a:avLst/>
          </a:prstGeom>
        </p:spPr>
      </p:pic>
      <p:sp>
        <p:nvSpPr>
          <p:cNvPr id="2" name="TextBox 1"/>
          <p:cNvSpPr txBox="1"/>
          <p:nvPr/>
        </p:nvSpPr>
        <p:spPr>
          <a:xfrm>
            <a:off x="2063692" y="2818701"/>
            <a:ext cx="8674216" cy="584775"/>
          </a:xfrm>
          <a:prstGeom prst="rect">
            <a:avLst/>
          </a:prstGeom>
          <a:noFill/>
        </p:spPr>
        <p:txBody>
          <a:bodyPr wrap="square" rtlCol="0">
            <a:spAutoFit/>
          </a:bodyPr>
          <a:lstStyle/>
          <a:p>
            <a:pPr algn="ctr"/>
            <a:r>
              <a:rPr lang="en-GB" sz="3200" b="1" dirty="0" smtClean="0">
                <a:solidFill>
                  <a:schemeClr val="bg1"/>
                </a:solidFill>
              </a:rPr>
              <a:t>How </a:t>
            </a:r>
            <a:r>
              <a:rPr lang="en-GB" sz="3200" b="1" dirty="0">
                <a:solidFill>
                  <a:schemeClr val="bg1"/>
                </a:solidFill>
              </a:rPr>
              <a:t>W</a:t>
            </a:r>
            <a:r>
              <a:rPr lang="en-GB" sz="3200" b="1" dirty="0" smtClean="0">
                <a:solidFill>
                  <a:schemeClr val="bg1"/>
                </a:solidFill>
              </a:rPr>
              <a:t>e Got </a:t>
            </a:r>
            <a:r>
              <a:rPr lang="en-GB" sz="3200" b="1" dirty="0">
                <a:solidFill>
                  <a:schemeClr val="bg1"/>
                </a:solidFill>
              </a:rPr>
              <a:t>H</a:t>
            </a:r>
            <a:r>
              <a:rPr lang="en-GB" sz="3200" b="1" dirty="0" smtClean="0">
                <a:solidFill>
                  <a:schemeClr val="bg1"/>
                </a:solidFill>
              </a:rPr>
              <a:t>ere and Where We Are </a:t>
            </a:r>
            <a:r>
              <a:rPr lang="en-GB" sz="3200" b="1" dirty="0">
                <a:solidFill>
                  <a:schemeClr val="bg1"/>
                </a:solidFill>
              </a:rPr>
              <a:t>N</a:t>
            </a:r>
            <a:r>
              <a:rPr lang="en-GB" sz="3200" b="1" dirty="0" smtClean="0">
                <a:solidFill>
                  <a:schemeClr val="bg1"/>
                </a:solidFill>
              </a:rPr>
              <a:t>ow</a:t>
            </a:r>
            <a:endParaRPr lang="en-GB" sz="3200" b="1" dirty="0">
              <a:solidFill>
                <a:schemeClr val="bg1"/>
              </a:solidFill>
            </a:endParaRPr>
          </a:p>
        </p:txBody>
      </p:sp>
    </p:spTree>
    <p:extLst>
      <p:ext uri="{BB962C8B-B14F-4D97-AF65-F5344CB8AC3E}">
        <p14:creationId xmlns:p14="http://schemas.microsoft.com/office/powerpoint/2010/main" val="1467503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1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ounded Rectangular Callout 24"/>
          <p:cNvSpPr/>
          <p:nvPr/>
        </p:nvSpPr>
        <p:spPr>
          <a:xfrm>
            <a:off x="1407282" y="1454823"/>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Safe Spaces </a:t>
            </a:r>
            <a:endParaRPr lang="en-GB" dirty="0">
              <a:solidFill>
                <a:schemeClr val="bg1"/>
              </a:solidFill>
            </a:endParaRPr>
          </a:p>
        </p:txBody>
      </p:sp>
      <p:sp>
        <p:nvSpPr>
          <p:cNvPr id="24" name="Rounded Rectangular Callout 23"/>
          <p:cNvSpPr/>
          <p:nvPr/>
        </p:nvSpPr>
        <p:spPr>
          <a:xfrm>
            <a:off x="8889135" y="4314910"/>
            <a:ext cx="1996657" cy="1136884"/>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Corporate Oversight</a:t>
            </a:r>
            <a:endParaRPr lang="en-GB" dirty="0">
              <a:solidFill>
                <a:schemeClr val="bg1"/>
              </a:solidFill>
            </a:endParaRPr>
          </a:p>
        </p:txBody>
      </p:sp>
      <p:sp>
        <p:nvSpPr>
          <p:cNvPr id="21" name="Rounded Rectangular Callout 20"/>
          <p:cNvSpPr/>
          <p:nvPr/>
        </p:nvSpPr>
        <p:spPr>
          <a:xfrm>
            <a:off x="5525178" y="1380696"/>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Targets &amp; Monitoring</a:t>
            </a:r>
            <a:endParaRPr lang="en-GB" dirty="0">
              <a:solidFill>
                <a:schemeClr val="bg1"/>
              </a:solidFill>
            </a:endParaRPr>
          </a:p>
        </p:txBody>
      </p:sp>
      <p:sp>
        <p:nvSpPr>
          <p:cNvPr id="4" name="Date Placeholder 3"/>
          <p:cNvSpPr>
            <a:spLocks noGrp="1"/>
          </p:cNvSpPr>
          <p:nvPr>
            <p:ph type="dt" sz="half" idx="10"/>
          </p:nvPr>
        </p:nvSpPr>
        <p:spPr/>
        <p:txBody>
          <a:bodyPr/>
          <a:lstStyle/>
          <a:p>
            <a:fld id="{8343BE4B-597F-4529-B00D-361D6805E88F}" type="datetime1">
              <a:rPr lang="en-GB" smtClean="0"/>
              <a:t>26/04/2023</a:t>
            </a:fld>
            <a:endParaRPr lang="en-GB" dirty="0"/>
          </a:p>
        </p:txBody>
      </p:sp>
      <p:sp>
        <p:nvSpPr>
          <p:cNvPr id="6" name="Slide Number Placeholder 5"/>
          <p:cNvSpPr>
            <a:spLocks noGrp="1"/>
          </p:cNvSpPr>
          <p:nvPr>
            <p:ph type="sldNum" sz="quarter" idx="12"/>
          </p:nvPr>
        </p:nvSpPr>
        <p:spPr/>
        <p:txBody>
          <a:bodyPr/>
          <a:lstStyle/>
          <a:p>
            <a:fld id="{B9F1D033-0F2B-4A91-A3BE-A6E888F59A17}" type="slidenum">
              <a:rPr lang="en-GB" smtClean="0"/>
              <a:t>10</a:t>
            </a:fld>
            <a:endParaRPr lang="en-GB" dirty="0"/>
          </a:p>
        </p:txBody>
      </p:sp>
      <p:sp>
        <p:nvSpPr>
          <p:cNvPr id="9" name="Rounded Rectangular Callout 8"/>
          <p:cNvSpPr/>
          <p:nvPr/>
        </p:nvSpPr>
        <p:spPr>
          <a:xfrm>
            <a:off x="7827623" y="1483370"/>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EDI Leadership Training</a:t>
            </a:r>
            <a:endParaRPr lang="en-GB" dirty="0">
              <a:solidFill>
                <a:schemeClr val="bg1"/>
              </a:solidFill>
            </a:endParaRPr>
          </a:p>
        </p:txBody>
      </p:sp>
      <p:sp>
        <p:nvSpPr>
          <p:cNvPr id="16" name="Rounded Rectangular Callout 15"/>
          <p:cNvSpPr/>
          <p:nvPr/>
        </p:nvSpPr>
        <p:spPr>
          <a:xfrm>
            <a:off x="6305718" y="3571077"/>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EDI Training</a:t>
            </a:r>
            <a:endParaRPr lang="en-GB" dirty="0">
              <a:solidFill>
                <a:schemeClr val="bg1"/>
              </a:solidFill>
            </a:endParaRPr>
          </a:p>
        </p:txBody>
      </p:sp>
      <p:sp>
        <p:nvSpPr>
          <p:cNvPr id="18" name="Rounded Rectangular Callout 17"/>
          <p:cNvSpPr/>
          <p:nvPr/>
        </p:nvSpPr>
        <p:spPr>
          <a:xfrm>
            <a:off x="6884471" y="2428671"/>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Revise HR Policies</a:t>
            </a:r>
            <a:endParaRPr lang="en-GB" dirty="0">
              <a:solidFill>
                <a:schemeClr val="bg1"/>
              </a:solidFill>
            </a:endParaRPr>
          </a:p>
        </p:txBody>
      </p:sp>
      <p:sp>
        <p:nvSpPr>
          <p:cNvPr id="20" name="Rounded Rectangular Callout 19"/>
          <p:cNvSpPr/>
          <p:nvPr/>
        </p:nvSpPr>
        <p:spPr>
          <a:xfrm>
            <a:off x="5111195" y="2248977"/>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De-weaponise the Race Conversation</a:t>
            </a:r>
            <a:endParaRPr lang="en-GB" dirty="0">
              <a:solidFill>
                <a:schemeClr val="bg1"/>
              </a:solidFill>
            </a:endParaRPr>
          </a:p>
        </p:txBody>
      </p:sp>
      <p:sp>
        <p:nvSpPr>
          <p:cNvPr id="23" name="Rounded Rectangular Callout 22"/>
          <p:cNvSpPr/>
          <p:nvPr/>
        </p:nvSpPr>
        <p:spPr>
          <a:xfrm>
            <a:off x="1544712" y="3076524"/>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360 Feedback for Managers</a:t>
            </a:r>
            <a:endParaRPr lang="en-GB" dirty="0">
              <a:solidFill>
                <a:schemeClr val="bg1"/>
              </a:solidFill>
            </a:endParaRPr>
          </a:p>
        </p:txBody>
      </p:sp>
      <p:sp>
        <p:nvSpPr>
          <p:cNvPr id="22" name="Rounded Rectangular Callout 21"/>
          <p:cNvSpPr/>
          <p:nvPr/>
        </p:nvSpPr>
        <p:spPr>
          <a:xfrm>
            <a:off x="2654481" y="3962986"/>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Process for Acting up &amp; Honorariums</a:t>
            </a:r>
            <a:endParaRPr lang="en-GB" dirty="0">
              <a:solidFill>
                <a:schemeClr val="bg1"/>
              </a:solidFill>
            </a:endParaRPr>
          </a:p>
        </p:txBody>
      </p:sp>
      <p:sp>
        <p:nvSpPr>
          <p:cNvPr id="19" name="Rounded Rectangular Callout 18"/>
          <p:cNvSpPr/>
          <p:nvPr/>
        </p:nvSpPr>
        <p:spPr>
          <a:xfrm>
            <a:off x="2954530" y="2175198"/>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Refresh our Communications</a:t>
            </a:r>
            <a:endParaRPr lang="en-GB" dirty="0">
              <a:solidFill>
                <a:schemeClr val="bg1"/>
              </a:solidFill>
            </a:endParaRPr>
          </a:p>
        </p:txBody>
      </p:sp>
      <p:sp>
        <p:nvSpPr>
          <p:cNvPr id="29" name="Rounded Rectangular Callout 28"/>
          <p:cNvSpPr/>
          <p:nvPr/>
        </p:nvSpPr>
        <p:spPr>
          <a:xfrm>
            <a:off x="7047771" y="4770740"/>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Positive Action</a:t>
            </a:r>
          </a:p>
          <a:p>
            <a:pPr algn="ctr"/>
            <a:r>
              <a:rPr lang="en-GB" dirty="0">
                <a:solidFill>
                  <a:schemeClr val="bg1"/>
                </a:solidFill>
              </a:rPr>
              <a:t>Training</a:t>
            </a:r>
            <a:endParaRPr lang="en-GB" dirty="0">
              <a:solidFill>
                <a:schemeClr val="bg1"/>
              </a:solidFill>
            </a:endParaRPr>
          </a:p>
        </p:txBody>
      </p:sp>
      <p:sp>
        <p:nvSpPr>
          <p:cNvPr id="30" name="Rounded Rectangular Callout 29"/>
          <p:cNvSpPr/>
          <p:nvPr/>
        </p:nvSpPr>
        <p:spPr>
          <a:xfrm>
            <a:off x="4415339" y="5435796"/>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Ethnicity Pay Gap Strategy</a:t>
            </a:r>
            <a:endParaRPr lang="en-GB" dirty="0">
              <a:solidFill>
                <a:schemeClr val="bg1"/>
              </a:solidFill>
            </a:endParaRPr>
          </a:p>
        </p:txBody>
      </p:sp>
      <p:sp>
        <p:nvSpPr>
          <p:cNvPr id="31" name="Rounded Rectangular Callout 30"/>
          <p:cNvSpPr/>
          <p:nvPr/>
        </p:nvSpPr>
        <p:spPr>
          <a:xfrm>
            <a:off x="2332160" y="5438623"/>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Investigation Training</a:t>
            </a:r>
            <a:endParaRPr lang="en-GB" dirty="0">
              <a:solidFill>
                <a:schemeClr val="bg1"/>
              </a:solidFill>
            </a:endParaRPr>
          </a:p>
        </p:txBody>
      </p:sp>
      <p:sp>
        <p:nvSpPr>
          <p:cNvPr id="36" name="TextBox 35"/>
          <p:cNvSpPr txBox="1"/>
          <p:nvPr/>
        </p:nvSpPr>
        <p:spPr>
          <a:xfrm>
            <a:off x="2440207" y="384500"/>
            <a:ext cx="7610521" cy="769441"/>
          </a:xfrm>
          <a:prstGeom prst="rect">
            <a:avLst/>
          </a:prstGeom>
          <a:noFill/>
        </p:spPr>
        <p:txBody>
          <a:bodyPr wrap="square" rtlCol="0">
            <a:spAutoFit/>
          </a:bodyPr>
          <a:lstStyle/>
          <a:p>
            <a:r>
              <a:rPr lang="en-GB" sz="4400" b="1" dirty="0">
                <a:solidFill>
                  <a:schemeClr val="bg1"/>
                </a:solidFill>
              </a:rPr>
              <a:t>What we still want to do….</a:t>
            </a:r>
            <a:endParaRPr lang="en-GB" sz="4400" b="1" dirty="0">
              <a:solidFill>
                <a:schemeClr val="bg1"/>
              </a:solidFill>
            </a:endParaRPr>
          </a:p>
        </p:txBody>
      </p:sp>
      <p:sp>
        <p:nvSpPr>
          <p:cNvPr id="33" name="Rounded Rectangular Callout 32"/>
          <p:cNvSpPr/>
          <p:nvPr/>
        </p:nvSpPr>
        <p:spPr>
          <a:xfrm>
            <a:off x="5097671" y="4340157"/>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External Secondment Opportunities</a:t>
            </a:r>
            <a:endParaRPr lang="en-GB" dirty="0">
              <a:solidFill>
                <a:schemeClr val="bg1"/>
              </a:solidFill>
            </a:endParaRPr>
          </a:p>
        </p:txBody>
      </p:sp>
      <p:sp>
        <p:nvSpPr>
          <p:cNvPr id="17" name="Rounded Rectangular Callout 16"/>
          <p:cNvSpPr/>
          <p:nvPr/>
        </p:nvSpPr>
        <p:spPr>
          <a:xfrm>
            <a:off x="8454297" y="3111129"/>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Shared Learning  for Workforce Leads</a:t>
            </a:r>
            <a:endParaRPr lang="en-GB" dirty="0">
              <a:solidFill>
                <a:schemeClr val="bg1"/>
              </a:solidFill>
            </a:endParaRPr>
          </a:p>
        </p:txBody>
      </p:sp>
      <p:sp>
        <p:nvSpPr>
          <p:cNvPr id="34" name="Rounded Rectangular Callout 33"/>
          <p:cNvSpPr/>
          <p:nvPr/>
        </p:nvSpPr>
        <p:spPr>
          <a:xfrm>
            <a:off x="4437722" y="3324758"/>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Benchmarking</a:t>
            </a:r>
            <a:endParaRPr lang="en-GB" dirty="0">
              <a:solidFill>
                <a:schemeClr val="bg1"/>
              </a:solidFill>
            </a:endParaRPr>
          </a:p>
        </p:txBody>
      </p:sp>
      <p:sp>
        <p:nvSpPr>
          <p:cNvPr id="12" name="Rounded Rectangular Callout 11"/>
          <p:cNvSpPr/>
          <p:nvPr/>
        </p:nvSpPr>
        <p:spPr>
          <a:xfrm>
            <a:off x="3466230" y="1079559"/>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Improve our use of Data</a:t>
            </a:r>
            <a:endParaRPr lang="en-GB" dirty="0">
              <a:solidFill>
                <a:schemeClr val="bg1"/>
              </a:solidFill>
            </a:endParaRPr>
          </a:p>
        </p:txBody>
      </p:sp>
      <p:sp>
        <p:nvSpPr>
          <p:cNvPr id="35" name="Rounded Rectangular Callout 34"/>
          <p:cNvSpPr/>
          <p:nvPr/>
        </p:nvSpPr>
        <p:spPr>
          <a:xfrm>
            <a:off x="929418" y="4340157"/>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Employee Value Proposition </a:t>
            </a:r>
            <a:endParaRPr lang="en-GB" dirty="0">
              <a:solidFill>
                <a:schemeClr val="bg1"/>
              </a:solidFill>
            </a:endParaRPr>
          </a:p>
        </p:txBody>
      </p:sp>
      <p:sp>
        <p:nvSpPr>
          <p:cNvPr id="26" name="TextBox 25"/>
          <p:cNvSpPr txBox="1"/>
          <p:nvPr/>
        </p:nvSpPr>
        <p:spPr>
          <a:xfrm>
            <a:off x="2879926" y="293848"/>
            <a:ext cx="5306096" cy="584775"/>
          </a:xfrm>
          <a:prstGeom prst="rect">
            <a:avLst/>
          </a:prstGeom>
          <a:noFill/>
        </p:spPr>
        <p:txBody>
          <a:bodyPr wrap="square" rtlCol="0">
            <a:spAutoFit/>
          </a:bodyPr>
          <a:lstStyle/>
          <a:p>
            <a:pPr algn="ctr"/>
            <a:r>
              <a:rPr lang="en-GB" sz="3200" b="1" dirty="0" smtClean="0">
                <a:solidFill>
                  <a:srgbClr val="7030A0"/>
                </a:solidFill>
                <a:latin typeface="Arial" panose="020B0604020202020204" pitchFamily="34" charset="0"/>
                <a:cs typeface="Arial" panose="020B0604020202020204" pitchFamily="34" charset="0"/>
              </a:rPr>
              <a:t>What we still need to do</a:t>
            </a:r>
            <a:endParaRPr lang="en-GB" sz="3200" b="1" dirty="0">
              <a:solidFill>
                <a:srgbClr val="7030A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3161300"/>
      </p:ext>
    </p:extLst>
  </p:cSld>
  <p:clrMapOvr>
    <a:masterClrMapping/>
  </p:clrMapOvr>
  <p:transition spd="slow" advClick="0" advTm="60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1000" fill="hold"/>
                                        <p:tgtEl>
                                          <p:spTgt spid="19"/>
                                        </p:tgtEl>
                                        <p:attrNameLst>
                                          <p:attrName>ppt_w</p:attrName>
                                        </p:attrNameLst>
                                      </p:cBhvr>
                                      <p:tavLst>
                                        <p:tav tm="0">
                                          <p:val>
                                            <p:fltVal val="0"/>
                                          </p:val>
                                        </p:tav>
                                        <p:tav tm="100000">
                                          <p:val>
                                            <p:strVal val="#ppt_w"/>
                                          </p:val>
                                        </p:tav>
                                      </p:tavLst>
                                    </p:anim>
                                    <p:anim calcmode="lin" valueType="num">
                                      <p:cBhvr>
                                        <p:cTn id="8" dur="1000" fill="hold"/>
                                        <p:tgtEl>
                                          <p:spTgt spid="19"/>
                                        </p:tgtEl>
                                        <p:attrNameLst>
                                          <p:attrName>ppt_h</p:attrName>
                                        </p:attrNameLst>
                                      </p:cBhvr>
                                      <p:tavLst>
                                        <p:tav tm="0">
                                          <p:val>
                                            <p:fltVal val="0"/>
                                          </p:val>
                                        </p:tav>
                                        <p:tav tm="100000">
                                          <p:val>
                                            <p:strVal val="#ppt_h"/>
                                          </p:val>
                                        </p:tav>
                                      </p:tavLst>
                                    </p:anim>
                                    <p:anim calcmode="lin" valueType="num">
                                      <p:cBhvr>
                                        <p:cTn id="9" dur="1000" fill="hold"/>
                                        <p:tgtEl>
                                          <p:spTgt spid="19"/>
                                        </p:tgtEl>
                                        <p:attrNameLst>
                                          <p:attrName>style.rotation</p:attrName>
                                        </p:attrNameLst>
                                      </p:cBhvr>
                                      <p:tavLst>
                                        <p:tav tm="0">
                                          <p:val>
                                            <p:fltVal val="90"/>
                                          </p:val>
                                        </p:tav>
                                        <p:tav tm="100000">
                                          <p:val>
                                            <p:fltVal val="0"/>
                                          </p:val>
                                        </p:tav>
                                      </p:tavLst>
                                    </p:anim>
                                    <p:animEffect transition="in" filter="fade">
                                      <p:cBhvr>
                                        <p:cTn id="10" dur="10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p:cTn id="15" dur="1000" fill="hold"/>
                                        <p:tgtEl>
                                          <p:spTgt spid="12"/>
                                        </p:tgtEl>
                                        <p:attrNameLst>
                                          <p:attrName>ppt_w</p:attrName>
                                        </p:attrNameLst>
                                      </p:cBhvr>
                                      <p:tavLst>
                                        <p:tav tm="0">
                                          <p:val>
                                            <p:fltVal val="0"/>
                                          </p:val>
                                        </p:tav>
                                        <p:tav tm="100000">
                                          <p:val>
                                            <p:strVal val="#ppt_w"/>
                                          </p:val>
                                        </p:tav>
                                      </p:tavLst>
                                    </p:anim>
                                    <p:anim calcmode="lin" valueType="num">
                                      <p:cBhvr>
                                        <p:cTn id="16" dur="1000" fill="hold"/>
                                        <p:tgtEl>
                                          <p:spTgt spid="12"/>
                                        </p:tgtEl>
                                        <p:attrNameLst>
                                          <p:attrName>ppt_h</p:attrName>
                                        </p:attrNameLst>
                                      </p:cBhvr>
                                      <p:tavLst>
                                        <p:tav tm="0">
                                          <p:val>
                                            <p:fltVal val="0"/>
                                          </p:val>
                                        </p:tav>
                                        <p:tav tm="100000">
                                          <p:val>
                                            <p:strVal val="#ppt_h"/>
                                          </p:val>
                                        </p:tav>
                                      </p:tavLst>
                                    </p:anim>
                                    <p:anim calcmode="lin" valueType="num">
                                      <p:cBhvr>
                                        <p:cTn id="17" dur="1000" fill="hold"/>
                                        <p:tgtEl>
                                          <p:spTgt spid="12"/>
                                        </p:tgtEl>
                                        <p:attrNameLst>
                                          <p:attrName>style.rotation</p:attrName>
                                        </p:attrNameLst>
                                      </p:cBhvr>
                                      <p:tavLst>
                                        <p:tav tm="0">
                                          <p:val>
                                            <p:fltVal val="90"/>
                                          </p:val>
                                        </p:tav>
                                        <p:tav tm="100000">
                                          <p:val>
                                            <p:fltVal val="0"/>
                                          </p:val>
                                        </p:tav>
                                      </p:tavLst>
                                    </p:anim>
                                    <p:animEffect transition="in" filter="fade">
                                      <p:cBhvr>
                                        <p:cTn id="18" dur="10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p:cTn id="23" dur="1000" fill="hold"/>
                                        <p:tgtEl>
                                          <p:spTgt spid="18"/>
                                        </p:tgtEl>
                                        <p:attrNameLst>
                                          <p:attrName>ppt_w</p:attrName>
                                        </p:attrNameLst>
                                      </p:cBhvr>
                                      <p:tavLst>
                                        <p:tav tm="0">
                                          <p:val>
                                            <p:fltVal val="0"/>
                                          </p:val>
                                        </p:tav>
                                        <p:tav tm="100000">
                                          <p:val>
                                            <p:strVal val="#ppt_w"/>
                                          </p:val>
                                        </p:tav>
                                      </p:tavLst>
                                    </p:anim>
                                    <p:anim calcmode="lin" valueType="num">
                                      <p:cBhvr>
                                        <p:cTn id="24" dur="1000" fill="hold"/>
                                        <p:tgtEl>
                                          <p:spTgt spid="18"/>
                                        </p:tgtEl>
                                        <p:attrNameLst>
                                          <p:attrName>ppt_h</p:attrName>
                                        </p:attrNameLst>
                                      </p:cBhvr>
                                      <p:tavLst>
                                        <p:tav tm="0">
                                          <p:val>
                                            <p:fltVal val="0"/>
                                          </p:val>
                                        </p:tav>
                                        <p:tav tm="100000">
                                          <p:val>
                                            <p:strVal val="#ppt_h"/>
                                          </p:val>
                                        </p:tav>
                                      </p:tavLst>
                                    </p:anim>
                                    <p:anim calcmode="lin" valueType="num">
                                      <p:cBhvr>
                                        <p:cTn id="25" dur="1000" fill="hold"/>
                                        <p:tgtEl>
                                          <p:spTgt spid="18"/>
                                        </p:tgtEl>
                                        <p:attrNameLst>
                                          <p:attrName>style.rotation</p:attrName>
                                        </p:attrNameLst>
                                      </p:cBhvr>
                                      <p:tavLst>
                                        <p:tav tm="0">
                                          <p:val>
                                            <p:fltVal val="90"/>
                                          </p:val>
                                        </p:tav>
                                        <p:tav tm="100000">
                                          <p:val>
                                            <p:fltVal val="0"/>
                                          </p:val>
                                        </p:tav>
                                      </p:tavLst>
                                    </p:anim>
                                    <p:animEffect transition="in" filter="fade">
                                      <p:cBhvr>
                                        <p:cTn id="26" dur="1000"/>
                                        <p:tgtEl>
                                          <p:spTgt spid="18"/>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p:cTn id="31" dur="1000" fill="hold"/>
                                        <p:tgtEl>
                                          <p:spTgt spid="31"/>
                                        </p:tgtEl>
                                        <p:attrNameLst>
                                          <p:attrName>ppt_w</p:attrName>
                                        </p:attrNameLst>
                                      </p:cBhvr>
                                      <p:tavLst>
                                        <p:tav tm="0">
                                          <p:val>
                                            <p:fltVal val="0"/>
                                          </p:val>
                                        </p:tav>
                                        <p:tav tm="100000">
                                          <p:val>
                                            <p:strVal val="#ppt_w"/>
                                          </p:val>
                                        </p:tav>
                                      </p:tavLst>
                                    </p:anim>
                                    <p:anim calcmode="lin" valueType="num">
                                      <p:cBhvr>
                                        <p:cTn id="32" dur="1000" fill="hold"/>
                                        <p:tgtEl>
                                          <p:spTgt spid="31"/>
                                        </p:tgtEl>
                                        <p:attrNameLst>
                                          <p:attrName>ppt_h</p:attrName>
                                        </p:attrNameLst>
                                      </p:cBhvr>
                                      <p:tavLst>
                                        <p:tav tm="0">
                                          <p:val>
                                            <p:fltVal val="0"/>
                                          </p:val>
                                        </p:tav>
                                        <p:tav tm="100000">
                                          <p:val>
                                            <p:strVal val="#ppt_h"/>
                                          </p:val>
                                        </p:tav>
                                      </p:tavLst>
                                    </p:anim>
                                    <p:anim calcmode="lin" valueType="num">
                                      <p:cBhvr>
                                        <p:cTn id="33" dur="1000" fill="hold"/>
                                        <p:tgtEl>
                                          <p:spTgt spid="31"/>
                                        </p:tgtEl>
                                        <p:attrNameLst>
                                          <p:attrName>style.rotation</p:attrName>
                                        </p:attrNameLst>
                                      </p:cBhvr>
                                      <p:tavLst>
                                        <p:tav tm="0">
                                          <p:val>
                                            <p:fltVal val="90"/>
                                          </p:val>
                                        </p:tav>
                                        <p:tav tm="100000">
                                          <p:val>
                                            <p:fltVal val="0"/>
                                          </p:val>
                                        </p:tav>
                                      </p:tavLst>
                                    </p:anim>
                                    <p:animEffect transition="in" filter="fade">
                                      <p:cBhvr>
                                        <p:cTn id="34" dur="1000"/>
                                        <p:tgtEl>
                                          <p:spTgt spid="31"/>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anim calcmode="lin" valueType="num">
                                      <p:cBhvr>
                                        <p:cTn id="39" dur="1000" fill="hold"/>
                                        <p:tgtEl>
                                          <p:spTgt spid="17"/>
                                        </p:tgtEl>
                                        <p:attrNameLst>
                                          <p:attrName>ppt_w</p:attrName>
                                        </p:attrNameLst>
                                      </p:cBhvr>
                                      <p:tavLst>
                                        <p:tav tm="0">
                                          <p:val>
                                            <p:fltVal val="0"/>
                                          </p:val>
                                        </p:tav>
                                        <p:tav tm="100000">
                                          <p:val>
                                            <p:strVal val="#ppt_w"/>
                                          </p:val>
                                        </p:tav>
                                      </p:tavLst>
                                    </p:anim>
                                    <p:anim calcmode="lin" valueType="num">
                                      <p:cBhvr>
                                        <p:cTn id="40" dur="1000" fill="hold"/>
                                        <p:tgtEl>
                                          <p:spTgt spid="17"/>
                                        </p:tgtEl>
                                        <p:attrNameLst>
                                          <p:attrName>ppt_h</p:attrName>
                                        </p:attrNameLst>
                                      </p:cBhvr>
                                      <p:tavLst>
                                        <p:tav tm="0">
                                          <p:val>
                                            <p:fltVal val="0"/>
                                          </p:val>
                                        </p:tav>
                                        <p:tav tm="100000">
                                          <p:val>
                                            <p:strVal val="#ppt_h"/>
                                          </p:val>
                                        </p:tav>
                                      </p:tavLst>
                                    </p:anim>
                                    <p:anim calcmode="lin" valueType="num">
                                      <p:cBhvr>
                                        <p:cTn id="41" dur="1000" fill="hold"/>
                                        <p:tgtEl>
                                          <p:spTgt spid="17"/>
                                        </p:tgtEl>
                                        <p:attrNameLst>
                                          <p:attrName>style.rotation</p:attrName>
                                        </p:attrNameLst>
                                      </p:cBhvr>
                                      <p:tavLst>
                                        <p:tav tm="0">
                                          <p:val>
                                            <p:fltVal val="90"/>
                                          </p:val>
                                        </p:tav>
                                        <p:tav tm="100000">
                                          <p:val>
                                            <p:fltVal val="0"/>
                                          </p:val>
                                        </p:tav>
                                      </p:tavLst>
                                    </p:anim>
                                    <p:animEffect transition="in" filter="fade">
                                      <p:cBhvr>
                                        <p:cTn id="42" dur="10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3"/>
                                        </p:tgtEl>
                                        <p:attrNameLst>
                                          <p:attrName>style.visibility</p:attrName>
                                        </p:attrNameLst>
                                      </p:cBhvr>
                                      <p:to>
                                        <p:strVal val="visible"/>
                                      </p:to>
                                    </p:set>
                                    <p:anim calcmode="lin" valueType="num">
                                      <p:cBhvr>
                                        <p:cTn id="47" dur="1000" fill="hold"/>
                                        <p:tgtEl>
                                          <p:spTgt spid="33"/>
                                        </p:tgtEl>
                                        <p:attrNameLst>
                                          <p:attrName>ppt_w</p:attrName>
                                        </p:attrNameLst>
                                      </p:cBhvr>
                                      <p:tavLst>
                                        <p:tav tm="0">
                                          <p:val>
                                            <p:fltVal val="0"/>
                                          </p:val>
                                        </p:tav>
                                        <p:tav tm="100000">
                                          <p:val>
                                            <p:strVal val="#ppt_w"/>
                                          </p:val>
                                        </p:tav>
                                      </p:tavLst>
                                    </p:anim>
                                    <p:anim calcmode="lin" valueType="num">
                                      <p:cBhvr>
                                        <p:cTn id="48" dur="1000" fill="hold"/>
                                        <p:tgtEl>
                                          <p:spTgt spid="33"/>
                                        </p:tgtEl>
                                        <p:attrNameLst>
                                          <p:attrName>ppt_h</p:attrName>
                                        </p:attrNameLst>
                                      </p:cBhvr>
                                      <p:tavLst>
                                        <p:tav tm="0">
                                          <p:val>
                                            <p:fltVal val="0"/>
                                          </p:val>
                                        </p:tav>
                                        <p:tav tm="100000">
                                          <p:val>
                                            <p:strVal val="#ppt_h"/>
                                          </p:val>
                                        </p:tav>
                                      </p:tavLst>
                                    </p:anim>
                                    <p:anim calcmode="lin" valueType="num">
                                      <p:cBhvr>
                                        <p:cTn id="49" dur="1000" fill="hold"/>
                                        <p:tgtEl>
                                          <p:spTgt spid="33"/>
                                        </p:tgtEl>
                                        <p:attrNameLst>
                                          <p:attrName>style.rotation</p:attrName>
                                        </p:attrNameLst>
                                      </p:cBhvr>
                                      <p:tavLst>
                                        <p:tav tm="0">
                                          <p:val>
                                            <p:fltVal val="90"/>
                                          </p:val>
                                        </p:tav>
                                        <p:tav tm="100000">
                                          <p:val>
                                            <p:fltVal val="0"/>
                                          </p:val>
                                        </p:tav>
                                      </p:tavLst>
                                    </p:anim>
                                    <p:animEffect transition="in" filter="fade">
                                      <p:cBhvr>
                                        <p:cTn id="50" dur="1000"/>
                                        <p:tgtEl>
                                          <p:spTgt spid="33"/>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29"/>
                                        </p:tgtEl>
                                        <p:attrNameLst>
                                          <p:attrName>style.visibility</p:attrName>
                                        </p:attrNameLst>
                                      </p:cBhvr>
                                      <p:to>
                                        <p:strVal val="visible"/>
                                      </p:to>
                                    </p:set>
                                    <p:anim calcmode="lin" valueType="num">
                                      <p:cBhvr>
                                        <p:cTn id="55" dur="1000" fill="hold"/>
                                        <p:tgtEl>
                                          <p:spTgt spid="29"/>
                                        </p:tgtEl>
                                        <p:attrNameLst>
                                          <p:attrName>ppt_w</p:attrName>
                                        </p:attrNameLst>
                                      </p:cBhvr>
                                      <p:tavLst>
                                        <p:tav tm="0">
                                          <p:val>
                                            <p:fltVal val="0"/>
                                          </p:val>
                                        </p:tav>
                                        <p:tav tm="100000">
                                          <p:val>
                                            <p:strVal val="#ppt_w"/>
                                          </p:val>
                                        </p:tav>
                                      </p:tavLst>
                                    </p:anim>
                                    <p:anim calcmode="lin" valueType="num">
                                      <p:cBhvr>
                                        <p:cTn id="56" dur="1000" fill="hold"/>
                                        <p:tgtEl>
                                          <p:spTgt spid="29"/>
                                        </p:tgtEl>
                                        <p:attrNameLst>
                                          <p:attrName>ppt_h</p:attrName>
                                        </p:attrNameLst>
                                      </p:cBhvr>
                                      <p:tavLst>
                                        <p:tav tm="0">
                                          <p:val>
                                            <p:fltVal val="0"/>
                                          </p:val>
                                        </p:tav>
                                        <p:tav tm="100000">
                                          <p:val>
                                            <p:strVal val="#ppt_h"/>
                                          </p:val>
                                        </p:tav>
                                      </p:tavLst>
                                    </p:anim>
                                    <p:anim calcmode="lin" valueType="num">
                                      <p:cBhvr>
                                        <p:cTn id="57" dur="1000" fill="hold"/>
                                        <p:tgtEl>
                                          <p:spTgt spid="29"/>
                                        </p:tgtEl>
                                        <p:attrNameLst>
                                          <p:attrName>style.rotation</p:attrName>
                                        </p:attrNameLst>
                                      </p:cBhvr>
                                      <p:tavLst>
                                        <p:tav tm="0">
                                          <p:val>
                                            <p:fltVal val="90"/>
                                          </p:val>
                                        </p:tav>
                                        <p:tav tm="100000">
                                          <p:val>
                                            <p:fltVal val="0"/>
                                          </p:val>
                                        </p:tav>
                                      </p:tavLst>
                                    </p:anim>
                                    <p:animEffect transition="in" filter="fade">
                                      <p:cBhvr>
                                        <p:cTn id="58" dur="1000"/>
                                        <p:tgtEl>
                                          <p:spTgt spid="29"/>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34"/>
                                        </p:tgtEl>
                                        <p:attrNameLst>
                                          <p:attrName>style.visibility</p:attrName>
                                        </p:attrNameLst>
                                      </p:cBhvr>
                                      <p:to>
                                        <p:strVal val="visible"/>
                                      </p:to>
                                    </p:set>
                                    <p:anim calcmode="lin" valueType="num">
                                      <p:cBhvr>
                                        <p:cTn id="63" dur="1000" fill="hold"/>
                                        <p:tgtEl>
                                          <p:spTgt spid="34"/>
                                        </p:tgtEl>
                                        <p:attrNameLst>
                                          <p:attrName>ppt_w</p:attrName>
                                        </p:attrNameLst>
                                      </p:cBhvr>
                                      <p:tavLst>
                                        <p:tav tm="0">
                                          <p:val>
                                            <p:fltVal val="0"/>
                                          </p:val>
                                        </p:tav>
                                        <p:tav tm="100000">
                                          <p:val>
                                            <p:strVal val="#ppt_w"/>
                                          </p:val>
                                        </p:tav>
                                      </p:tavLst>
                                    </p:anim>
                                    <p:anim calcmode="lin" valueType="num">
                                      <p:cBhvr>
                                        <p:cTn id="64" dur="1000" fill="hold"/>
                                        <p:tgtEl>
                                          <p:spTgt spid="34"/>
                                        </p:tgtEl>
                                        <p:attrNameLst>
                                          <p:attrName>ppt_h</p:attrName>
                                        </p:attrNameLst>
                                      </p:cBhvr>
                                      <p:tavLst>
                                        <p:tav tm="0">
                                          <p:val>
                                            <p:fltVal val="0"/>
                                          </p:val>
                                        </p:tav>
                                        <p:tav tm="100000">
                                          <p:val>
                                            <p:strVal val="#ppt_h"/>
                                          </p:val>
                                        </p:tav>
                                      </p:tavLst>
                                    </p:anim>
                                    <p:anim calcmode="lin" valueType="num">
                                      <p:cBhvr>
                                        <p:cTn id="65" dur="1000" fill="hold"/>
                                        <p:tgtEl>
                                          <p:spTgt spid="34"/>
                                        </p:tgtEl>
                                        <p:attrNameLst>
                                          <p:attrName>style.rotation</p:attrName>
                                        </p:attrNameLst>
                                      </p:cBhvr>
                                      <p:tavLst>
                                        <p:tav tm="0">
                                          <p:val>
                                            <p:fltVal val="90"/>
                                          </p:val>
                                        </p:tav>
                                        <p:tav tm="100000">
                                          <p:val>
                                            <p:fltVal val="0"/>
                                          </p:val>
                                        </p:tav>
                                      </p:tavLst>
                                    </p:anim>
                                    <p:animEffect transition="in" filter="fade">
                                      <p:cBhvr>
                                        <p:cTn id="66" dur="1000"/>
                                        <p:tgtEl>
                                          <p:spTgt spid="34"/>
                                        </p:tgtEl>
                                      </p:cBhvr>
                                    </p:animEffect>
                                  </p:childTnLst>
                                </p:cTn>
                              </p:par>
                            </p:childTnLst>
                          </p:cTn>
                        </p:par>
                      </p:childTnLst>
                    </p:cTn>
                  </p:par>
                  <p:par>
                    <p:cTn id="67" fill="hold">
                      <p:stCondLst>
                        <p:cond delay="indefinite"/>
                      </p:stCondLst>
                      <p:childTnLst>
                        <p:par>
                          <p:cTn id="68" fill="hold">
                            <p:stCondLst>
                              <p:cond delay="0"/>
                            </p:stCondLst>
                            <p:childTnLst>
                              <p:par>
                                <p:cTn id="69" presetID="31" presetClass="entr" presetSubtype="0" fill="hold" grpId="0" nodeType="click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p:cTn id="71" dur="1000" fill="hold"/>
                                        <p:tgtEl>
                                          <p:spTgt spid="21"/>
                                        </p:tgtEl>
                                        <p:attrNameLst>
                                          <p:attrName>ppt_w</p:attrName>
                                        </p:attrNameLst>
                                      </p:cBhvr>
                                      <p:tavLst>
                                        <p:tav tm="0">
                                          <p:val>
                                            <p:fltVal val="0"/>
                                          </p:val>
                                        </p:tav>
                                        <p:tav tm="100000">
                                          <p:val>
                                            <p:strVal val="#ppt_w"/>
                                          </p:val>
                                        </p:tav>
                                      </p:tavLst>
                                    </p:anim>
                                    <p:anim calcmode="lin" valueType="num">
                                      <p:cBhvr>
                                        <p:cTn id="72" dur="1000" fill="hold"/>
                                        <p:tgtEl>
                                          <p:spTgt spid="21"/>
                                        </p:tgtEl>
                                        <p:attrNameLst>
                                          <p:attrName>ppt_h</p:attrName>
                                        </p:attrNameLst>
                                      </p:cBhvr>
                                      <p:tavLst>
                                        <p:tav tm="0">
                                          <p:val>
                                            <p:fltVal val="0"/>
                                          </p:val>
                                        </p:tav>
                                        <p:tav tm="100000">
                                          <p:val>
                                            <p:strVal val="#ppt_h"/>
                                          </p:val>
                                        </p:tav>
                                      </p:tavLst>
                                    </p:anim>
                                    <p:anim calcmode="lin" valueType="num">
                                      <p:cBhvr>
                                        <p:cTn id="73" dur="1000" fill="hold"/>
                                        <p:tgtEl>
                                          <p:spTgt spid="21"/>
                                        </p:tgtEl>
                                        <p:attrNameLst>
                                          <p:attrName>style.rotation</p:attrName>
                                        </p:attrNameLst>
                                      </p:cBhvr>
                                      <p:tavLst>
                                        <p:tav tm="0">
                                          <p:val>
                                            <p:fltVal val="90"/>
                                          </p:val>
                                        </p:tav>
                                        <p:tav tm="100000">
                                          <p:val>
                                            <p:fltVal val="0"/>
                                          </p:val>
                                        </p:tav>
                                      </p:tavLst>
                                    </p:anim>
                                    <p:animEffect transition="in" filter="fade">
                                      <p:cBhvr>
                                        <p:cTn id="74" dur="1000"/>
                                        <p:tgtEl>
                                          <p:spTgt spid="21"/>
                                        </p:tgtEl>
                                      </p:cBhvr>
                                    </p:animEffect>
                                  </p:childTnLst>
                                </p:cTn>
                              </p:par>
                            </p:childTnLst>
                          </p:cTn>
                        </p:par>
                      </p:childTnLst>
                    </p:cTn>
                  </p:par>
                  <p:par>
                    <p:cTn id="75" fill="hold">
                      <p:stCondLst>
                        <p:cond delay="indefinite"/>
                      </p:stCondLst>
                      <p:childTnLst>
                        <p:par>
                          <p:cTn id="76" fill="hold">
                            <p:stCondLst>
                              <p:cond delay="0"/>
                            </p:stCondLst>
                            <p:childTnLst>
                              <p:par>
                                <p:cTn id="77" presetID="31" presetClass="entr" presetSubtype="0" fill="hold" grpId="0" nodeType="clickEffect">
                                  <p:stCondLst>
                                    <p:cond delay="0"/>
                                  </p:stCondLst>
                                  <p:childTnLst>
                                    <p:set>
                                      <p:cBhvr>
                                        <p:cTn id="78" dur="1" fill="hold">
                                          <p:stCondLst>
                                            <p:cond delay="0"/>
                                          </p:stCondLst>
                                        </p:cTn>
                                        <p:tgtEl>
                                          <p:spTgt spid="30"/>
                                        </p:tgtEl>
                                        <p:attrNameLst>
                                          <p:attrName>style.visibility</p:attrName>
                                        </p:attrNameLst>
                                      </p:cBhvr>
                                      <p:to>
                                        <p:strVal val="visible"/>
                                      </p:to>
                                    </p:set>
                                    <p:anim calcmode="lin" valueType="num">
                                      <p:cBhvr>
                                        <p:cTn id="79" dur="1000" fill="hold"/>
                                        <p:tgtEl>
                                          <p:spTgt spid="30"/>
                                        </p:tgtEl>
                                        <p:attrNameLst>
                                          <p:attrName>ppt_w</p:attrName>
                                        </p:attrNameLst>
                                      </p:cBhvr>
                                      <p:tavLst>
                                        <p:tav tm="0">
                                          <p:val>
                                            <p:fltVal val="0"/>
                                          </p:val>
                                        </p:tav>
                                        <p:tav tm="100000">
                                          <p:val>
                                            <p:strVal val="#ppt_w"/>
                                          </p:val>
                                        </p:tav>
                                      </p:tavLst>
                                    </p:anim>
                                    <p:anim calcmode="lin" valueType="num">
                                      <p:cBhvr>
                                        <p:cTn id="80" dur="1000" fill="hold"/>
                                        <p:tgtEl>
                                          <p:spTgt spid="30"/>
                                        </p:tgtEl>
                                        <p:attrNameLst>
                                          <p:attrName>ppt_h</p:attrName>
                                        </p:attrNameLst>
                                      </p:cBhvr>
                                      <p:tavLst>
                                        <p:tav tm="0">
                                          <p:val>
                                            <p:fltVal val="0"/>
                                          </p:val>
                                        </p:tav>
                                        <p:tav tm="100000">
                                          <p:val>
                                            <p:strVal val="#ppt_h"/>
                                          </p:val>
                                        </p:tav>
                                      </p:tavLst>
                                    </p:anim>
                                    <p:anim calcmode="lin" valueType="num">
                                      <p:cBhvr>
                                        <p:cTn id="81" dur="1000" fill="hold"/>
                                        <p:tgtEl>
                                          <p:spTgt spid="30"/>
                                        </p:tgtEl>
                                        <p:attrNameLst>
                                          <p:attrName>style.rotation</p:attrName>
                                        </p:attrNameLst>
                                      </p:cBhvr>
                                      <p:tavLst>
                                        <p:tav tm="0">
                                          <p:val>
                                            <p:fltVal val="90"/>
                                          </p:val>
                                        </p:tav>
                                        <p:tav tm="100000">
                                          <p:val>
                                            <p:fltVal val="0"/>
                                          </p:val>
                                        </p:tav>
                                      </p:tavLst>
                                    </p:anim>
                                    <p:animEffect transition="in" filter="fade">
                                      <p:cBhvr>
                                        <p:cTn id="82" dur="1000"/>
                                        <p:tgtEl>
                                          <p:spTgt spid="30"/>
                                        </p:tgtEl>
                                      </p:cBhvr>
                                    </p:animEffect>
                                  </p:childTnLst>
                                </p:cTn>
                              </p:par>
                            </p:childTnLst>
                          </p:cTn>
                        </p:par>
                      </p:childTnLst>
                    </p:cTn>
                  </p:par>
                  <p:par>
                    <p:cTn id="83" fill="hold">
                      <p:stCondLst>
                        <p:cond delay="indefinite"/>
                      </p:stCondLst>
                      <p:childTnLst>
                        <p:par>
                          <p:cTn id="84" fill="hold">
                            <p:stCondLst>
                              <p:cond delay="0"/>
                            </p:stCondLst>
                            <p:childTnLst>
                              <p:par>
                                <p:cTn id="85" presetID="31" presetClass="entr" presetSubtype="0" fill="hold" grpId="0" nodeType="clickEffect">
                                  <p:stCondLst>
                                    <p:cond delay="0"/>
                                  </p:stCondLst>
                                  <p:childTnLst>
                                    <p:set>
                                      <p:cBhvr>
                                        <p:cTn id="86" dur="1" fill="hold">
                                          <p:stCondLst>
                                            <p:cond delay="0"/>
                                          </p:stCondLst>
                                        </p:cTn>
                                        <p:tgtEl>
                                          <p:spTgt spid="9"/>
                                        </p:tgtEl>
                                        <p:attrNameLst>
                                          <p:attrName>style.visibility</p:attrName>
                                        </p:attrNameLst>
                                      </p:cBhvr>
                                      <p:to>
                                        <p:strVal val="visible"/>
                                      </p:to>
                                    </p:set>
                                    <p:anim calcmode="lin" valueType="num">
                                      <p:cBhvr>
                                        <p:cTn id="87" dur="1000" fill="hold"/>
                                        <p:tgtEl>
                                          <p:spTgt spid="9"/>
                                        </p:tgtEl>
                                        <p:attrNameLst>
                                          <p:attrName>ppt_w</p:attrName>
                                        </p:attrNameLst>
                                      </p:cBhvr>
                                      <p:tavLst>
                                        <p:tav tm="0">
                                          <p:val>
                                            <p:fltVal val="0"/>
                                          </p:val>
                                        </p:tav>
                                        <p:tav tm="100000">
                                          <p:val>
                                            <p:strVal val="#ppt_w"/>
                                          </p:val>
                                        </p:tav>
                                      </p:tavLst>
                                    </p:anim>
                                    <p:anim calcmode="lin" valueType="num">
                                      <p:cBhvr>
                                        <p:cTn id="88" dur="1000" fill="hold"/>
                                        <p:tgtEl>
                                          <p:spTgt spid="9"/>
                                        </p:tgtEl>
                                        <p:attrNameLst>
                                          <p:attrName>ppt_h</p:attrName>
                                        </p:attrNameLst>
                                      </p:cBhvr>
                                      <p:tavLst>
                                        <p:tav tm="0">
                                          <p:val>
                                            <p:fltVal val="0"/>
                                          </p:val>
                                        </p:tav>
                                        <p:tav tm="100000">
                                          <p:val>
                                            <p:strVal val="#ppt_h"/>
                                          </p:val>
                                        </p:tav>
                                      </p:tavLst>
                                    </p:anim>
                                    <p:anim calcmode="lin" valueType="num">
                                      <p:cBhvr>
                                        <p:cTn id="89" dur="1000" fill="hold"/>
                                        <p:tgtEl>
                                          <p:spTgt spid="9"/>
                                        </p:tgtEl>
                                        <p:attrNameLst>
                                          <p:attrName>style.rotation</p:attrName>
                                        </p:attrNameLst>
                                      </p:cBhvr>
                                      <p:tavLst>
                                        <p:tav tm="0">
                                          <p:val>
                                            <p:fltVal val="90"/>
                                          </p:val>
                                        </p:tav>
                                        <p:tav tm="100000">
                                          <p:val>
                                            <p:fltVal val="0"/>
                                          </p:val>
                                        </p:tav>
                                      </p:tavLst>
                                    </p:anim>
                                    <p:animEffect transition="in" filter="fade">
                                      <p:cBhvr>
                                        <p:cTn id="90" dur="1000"/>
                                        <p:tgtEl>
                                          <p:spTgt spid="9"/>
                                        </p:tgtEl>
                                      </p:cBhvr>
                                    </p:animEffect>
                                  </p:childTnLst>
                                </p:cTn>
                              </p:par>
                            </p:childTnLst>
                          </p:cTn>
                        </p:par>
                      </p:childTnLst>
                    </p:cTn>
                  </p:par>
                  <p:par>
                    <p:cTn id="91" fill="hold">
                      <p:stCondLst>
                        <p:cond delay="indefinite"/>
                      </p:stCondLst>
                      <p:childTnLst>
                        <p:par>
                          <p:cTn id="92" fill="hold">
                            <p:stCondLst>
                              <p:cond delay="0"/>
                            </p:stCondLst>
                            <p:childTnLst>
                              <p:par>
                                <p:cTn id="93" presetID="31" presetClass="entr" presetSubtype="0" fill="hold" grpId="0" nodeType="clickEffect">
                                  <p:stCondLst>
                                    <p:cond delay="0"/>
                                  </p:stCondLst>
                                  <p:childTnLst>
                                    <p:set>
                                      <p:cBhvr>
                                        <p:cTn id="94" dur="1" fill="hold">
                                          <p:stCondLst>
                                            <p:cond delay="0"/>
                                          </p:stCondLst>
                                        </p:cTn>
                                        <p:tgtEl>
                                          <p:spTgt spid="22"/>
                                        </p:tgtEl>
                                        <p:attrNameLst>
                                          <p:attrName>style.visibility</p:attrName>
                                        </p:attrNameLst>
                                      </p:cBhvr>
                                      <p:to>
                                        <p:strVal val="visible"/>
                                      </p:to>
                                    </p:set>
                                    <p:anim calcmode="lin" valueType="num">
                                      <p:cBhvr>
                                        <p:cTn id="95" dur="1000" fill="hold"/>
                                        <p:tgtEl>
                                          <p:spTgt spid="22"/>
                                        </p:tgtEl>
                                        <p:attrNameLst>
                                          <p:attrName>ppt_w</p:attrName>
                                        </p:attrNameLst>
                                      </p:cBhvr>
                                      <p:tavLst>
                                        <p:tav tm="0">
                                          <p:val>
                                            <p:fltVal val="0"/>
                                          </p:val>
                                        </p:tav>
                                        <p:tav tm="100000">
                                          <p:val>
                                            <p:strVal val="#ppt_w"/>
                                          </p:val>
                                        </p:tav>
                                      </p:tavLst>
                                    </p:anim>
                                    <p:anim calcmode="lin" valueType="num">
                                      <p:cBhvr>
                                        <p:cTn id="96" dur="1000" fill="hold"/>
                                        <p:tgtEl>
                                          <p:spTgt spid="22"/>
                                        </p:tgtEl>
                                        <p:attrNameLst>
                                          <p:attrName>ppt_h</p:attrName>
                                        </p:attrNameLst>
                                      </p:cBhvr>
                                      <p:tavLst>
                                        <p:tav tm="0">
                                          <p:val>
                                            <p:fltVal val="0"/>
                                          </p:val>
                                        </p:tav>
                                        <p:tav tm="100000">
                                          <p:val>
                                            <p:strVal val="#ppt_h"/>
                                          </p:val>
                                        </p:tav>
                                      </p:tavLst>
                                    </p:anim>
                                    <p:anim calcmode="lin" valueType="num">
                                      <p:cBhvr>
                                        <p:cTn id="97" dur="1000" fill="hold"/>
                                        <p:tgtEl>
                                          <p:spTgt spid="22"/>
                                        </p:tgtEl>
                                        <p:attrNameLst>
                                          <p:attrName>style.rotation</p:attrName>
                                        </p:attrNameLst>
                                      </p:cBhvr>
                                      <p:tavLst>
                                        <p:tav tm="0">
                                          <p:val>
                                            <p:fltVal val="90"/>
                                          </p:val>
                                        </p:tav>
                                        <p:tav tm="100000">
                                          <p:val>
                                            <p:fltVal val="0"/>
                                          </p:val>
                                        </p:tav>
                                      </p:tavLst>
                                    </p:anim>
                                    <p:animEffect transition="in" filter="fade">
                                      <p:cBhvr>
                                        <p:cTn id="98" dur="1000"/>
                                        <p:tgtEl>
                                          <p:spTgt spid="22"/>
                                        </p:tgtEl>
                                      </p:cBhvr>
                                    </p:animEffect>
                                  </p:childTnLst>
                                </p:cTn>
                              </p:par>
                            </p:childTnLst>
                          </p:cTn>
                        </p:par>
                      </p:childTnLst>
                    </p:cTn>
                  </p:par>
                  <p:par>
                    <p:cTn id="99" fill="hold">
                      <p:stCondLst>
                        <p:cond delay="indefinite"/>
                      </p:stCondLst>
                      <p:childTnLst>
                        <p:par>
                          <p:cTn id="100" fill="hold">
                            <p:stCondLst>
                              <p:cond delay="0"/>
                            </p:stCondLst>
                            <p:childTnLst>
                              <p:par>
                                <p:cTn id="101" presetID="31" presetClass="entr" presetSubtype="0" fill="hold" grpId="0" nodeType="clickEffect">
                                  <p:stCondLst>
                                    <p:cond delay="0"/>
                                  </p:stCondLst>
                                  <p:childTnLst>
                                    <p:set>
                                      <p:cBhvr>
                                        <p:cTn id="102" dur="1" fill="hold">
                                          <p:stCondLst>
                                            <p:cond delay="0"/>
                                          </p:stCondLst>
                                        </p:cTn>
                                        <p:tgtEl>
                                          <p:spTgt spid="16"/>
                                        </p:tgtEl>
                                        <p:attrNameLst>
                                          <p:attrName>style.visibility</p:attrName>
                                        </p:attrNameLst>
                                      </p:cBhvr>
                                      <p:to>
                                        <p:strVal val="visible"/>
                                      </p:to>
                                    </p:set>
                                    <p:anim calcmode="lin" valueType="num">
                                      <p:cBhvr>
                                        <p:cTn id="103" dur="1000" fill="hold"/>
                                        <p:tgtEl>
                                          <p:spTgt spid="16"/>
                                        </p:tgtEl>
                                        <p:attrNameLst>
                                          <p:attrName>ppt_w</p:attrName>
                                        </p:attrNameLst>
                                      </p:cBhvr>
                                      <p:tavLst>
                                        <p:tav tm="0">
                                          <p:val>
                                            <p:fltVal val="0"/>
                                          </p:val>
                                        </p:tav>
                                        <p:tav tm="100000">
                                          <p:val>
                                            <p:strVal val="#ppt_w"/>
                                          </p:val>
                                        </p:tav>
                                      </p:tavLst>
                                    </p:anim>
                                    <p:anim calcmode="lin" valueType="num">
                                      <p:cBhvr>
                                        <p:cTn id="104" dur="1000" fill="hold"/>
                                        <p:tgtEl>
                                          <p:spTgt spid="16"/>
                                        </p:tgtEl>
                                        <p:attrNameLst>
                                          <p:attrName>ppt_h</p:attrName>
                                        </p:attrNameLst>
                                      </p:cBhvr>
                                      <p:tavLst>
                                        <p:tav tm="0">
                                          <p:val>
                                            <p:fltVal val="0"/>
                                          </p:val>
                                        </p:tav>
                                        <p:tav tm="100000">
                                          <p:val>
                                            <p:strVal val="#ppt_h"/>
                                          </p:val>
                                        </p:tav>
                                      </p:tavLst>
                                    </p:anim>
                                    <p:anim calcmode="lin" valueType="num">
                                      <p:cBhvr>
                                        <p:cTn id="105" dur="1000" fill="hold"/>
                                        <p:tgtEl>
                                          <p:spTgt spid="16"/>
                                        </p:tgtEl>
                                        <p:attrNameLst>
                                          <p:attrName>style.rotation</p:attrName>
                                        </p:attrNameLst>
                                      </p:cBhvr>
                                      <p:tavLst>
                                        <p:tav tm="0">
                                          <p:val>
                                            <p:fltVal val="90"/>
                                          </p:val>
                                        </p:tav>
                                        <p:tav tm="100000">
                                          <p:val>
                                            <p:fltVal val="0"/>
                                          </p:val>
                                        </p:tav>
                                      </p:tavLst>
                                    </p:anim>
                                    <p:animEffect transition="in" filter="fade">
                                      <p:cBhvr>
                                        <p:cTn id="106" dur="1000"/>
                                        <p:tgtEl>
                                          <p:spTgt spid="16"/>
                                        </p:tgtEl>
                                      </p:cBhvr>
                                    </p:animEffect>
                                  </p:childTnLst>
                                </p:cTn>
                              </p:par>
                            </p:childTnLst>
                          </p:cTn>
                        </p:par>
                      </p:childTnLst>
                    </p:cTn>
                  </p:par>
                  <p:par>
                    <p:cTn id="107" fill="hold">
                      <p:stCondLst>
                        <p:cond delay="indefinite"/>
                      </p:stCondLst>
                      <p:childTnLst>
                        <p:par>
                          <p:cTn id="108" fill="hold">
                            <p:stCondLst>
                              <p:cond delay="0"/>
                            </p:stCondLst>
                            <p:childTnLst>
                              <p:par>
                                <p:cTn id="109" presetID="31" presetClass="entr" presetSubtype="0" fill="hold" grpId="0" nodeType="clickEffect">
                                  <p:stCondLst>
                                    <p:cond delay="0"/>
                                  </p:stCondLst>
                                  <p:childTnLst>
                                    <p:set>
                                      <p:cBhvr>
                                        <p:cTn id="110" dur="1" fill="hold">
                                          <p:stCondLst>
                                            <p:cond delay="0"/>
                                          </p:stCondLst>
                                        </p:cTn>
                                        <p:tgtEl>
                                          <p:spTgt spid="35"/>
                                        </p:tgtEl>
                                        <p:attrNameLst>
                                          <p:attrName>style.visibility</p:attrName>
                                        </p:attrNameLst>
                                      </p:cBhvr>
                                      <p:to>
                                        <p:strVal val="visible"/>
                                      </p:to>
                                    </p:set>
                                    <p:anim calcmode="lin" valueType="num">
                                      <p:cBhvr>
                                        <p:cTn id="111" dur="1000" fill="hold"/>
                                        <p:tgtEl>
                                          <p:spTgt spid="35"/>
                                        </p:tgtEl>
                                        <p:attrNameLst>
                                          <p:attrName>ppt_w</p:attrName>
                                        </p:attrNameLst>
                                      </p:cBhvr>
                                      <p:tavLst>
                                        <p:tav tm="0">
                                          <p:val>
                                            <p:fltVal val="0"/>
                                          </p:val>
                                        </p:tav>
                                        <p:tav tm="100000">
                                          <p:val>
                                            <p:strVal val="#ppt_w"/>
                                          </p:val>
                                        </p:tav>
                                      </p:tavLst>
                                    </p:anim>
                                    <p:anim calcmode="lin" valueType="num">
                                      <p:cBhvr>
                                        <p:cTn id="112" dur="1000" fill="hold"/>
                                        <p:tgtEl>
                                          <p:spTgt spid="35"/>
                                        </p:tgtEl>
                                        <p:attrNameLst>
                                          <p:attrName>ppt_h</p:attrName>
                                        </p:attrNameLst>
                                      </p:cBhvr>
                                      <p:tavLst>
                                        <p:tav tm="0">
                                          <p:val>
                                            <p:fltVal val="0"/>
                                          </p:val>
                                        </p:tav>
                                        <p:tav tm="100000">
                                          <p:val>
                                            <p:strVal val="#ppt_h"/>
                                          </p:val>
                                        </p:tav>
                                      </p:tavLst>
                                    </p:anim>
                                    <p:anim calcmode="lin" valueType="num">
                                      <p:cBhvr>
                                        <p:cTn id="113" dur="1000" fill="hold"/>
                                        <p:tgtEl>
                                          <p:spTgt spid="35"/>
                                        </p:tgtEl>
                                        <p:attrNameLst>
                                          <p:attrName>style.rotation</p:attrName>
                                        </p:attrNameLst>
                                      </p:cBhvr>
                                      <p:tavLst>
                                        <p:tav tm="0">
                                          <p:val>
                                            <p:fltVal val="90"/>
                                          </p:val>
                                        </p:tav>
                                        <p:tav tm="100000">
                                          <p:val>
                                            <p:fltVal val="0"/>
                                          </p:val>
                                        </p:tav>
                                      </p:tavLst>
                                    </p:anim>
                                    <p:animEffect transition="in" filter="fade">
                                      <p:cBhvr>
                                        <p:cTn id="114" dur="1000"/>
                                        <p:tgtEl>
                                          <p:spTgt spid="35"/>
                                        </p:tgtEl>
                                      </p:cBhvr>
                                    </p:animEffect>
                                  </p:childTnLst>
                                </p:cTn>
                              </p:par>
                            </p:childTnLst>
                          </p:cTn>
                        </p:par>
                      </p:childTnLst>
                    </p:cTn>
                  </p:par>
                  <p:par>
                    <p:cTn id="115" fill="hold">
                      <p:stCondLst>
                        <p:cond delay="indefinite"/>
                      </p:stCondLst>
                      <p:childTnLst>
                        <p:par>
                          <p:cTn id="116" fill="hold">
                            <p:stCondLst>
                              <p:cond delay="0"/>
                            </p:stCondLst>
                            <p:childTnLst>
                              <p:par>
                                <p:cTn id="117" presetID="31" presetClass="entr" presetSubtype="0" fill="hold" grpId="0" nodeType="clickEffect">
                                  <p:stCondLst>
                                    <p:cond delay="0"/>
                                  </p:stCondLst>
                                  <p:childTnLst>
                                    <p:set>
                                      <p:cBhvr>
                                        <p:cTn id="118" dur="1" fill="hold">
                                          <p:stCondLst>
                                            <p:cond delay="0"/>
                                          </p:stCondLst>
                                        </p:cTn>
                                        <p:tgtEl>
                                          <p:spTgt spid="23"/>
                                        </p:tgtEl>
                                        <p:attrNameLst>
                                          <p:attrName>style.visibility</p:attrName>
                                        </p:attrNameLst>
                                      </p:cBhvr>
                                      <p:to>
                                        <p:strVal val="visible"/>
                                      </p:to>
                                    </p:set>
                                    <p:anim calcmode="lin" valueType="num">
                                      <p:cBhvr>
                                        <p:cTn id="119" dur="1000" fill="hold"/>
                                        <p:tgtEl>
                                          <p:spTgt spid="23"/>
                                        </p:tgtEl>
                                        <p:attrNameLst>
                                          <p:attrName>ppt_w</p:attrName>
                                        </p:attrNameLst>
                                      </p:cBhvr>
                                      <p:tavLst>
                                        <p:tav tm="0">
                                          <p:val>
                                            <p:fltVal val="0"/>
                                          </p:val>
                                        </p:tav>
                                        <p:tav tm="100000">
                                          <p:val>
                                            <p:strVal val="#ppt_w"/>
                                          </p:val>
                                        </p:tav>
                                      </p:tavLst>
                                    </p:anim>
                                    <p:anim calcmode="lin" valueType="num">
                                      <p:cBhvr>
                                        <p:cTn id="120" dur="1000" fill="hold"/>
                                        <p:tgtEl>
                                          <p:spTgt spid="23"/>
                                        </p:tgtEl>
                                        <p:attrNameLst>
                                          <p:attrName>ppt_h</p:attrName>
                                        </p:attrNameLst>
                                      </p:cBhvr>
                                      <p:tavLst>
                                        <p:tav tm="0">
                                          <p:val>
                                            <p:fltVal val="0"/>
                                          </p:val>
                                        </p:tav>
                                        <p:tav tm="100000">
                                          <p:val>
                                            <p:strVal val="#ppt_h"/>
                                          </p:val>
                                        </p:tav>
                                      </p:tavLst>
                                    </p:anim>
                                    <p:anim calcmode="lin" valueType="num">
                                      <p:cBhvr>
                                        <p:cTn id="121" dur="1000" fill="hold"/>
                                        <p:tgtEl>
                                          <p:spTgt spid="23"/>
                                        </p:tgtEl>
                                        <p:attrNameLst>
                                          <p:attrName>style.rotation</p:attrName>
                                        </p:attrNameLst>
                                      </p:cBhvr>
                                      <p:tavLst>
                                        <p:tav tm="0">
                                          <p:val>
                                            <p:fltVal val="90"/>
                                          </p:val>
                                        </p:tav>
                                        <p:tav tm="100000">
                                          <p:val>
                                            <p:fltVal val="0"/>
                                          </p:val>
                                        </p:tav>
                                      </p:tavLst>
                                    </p:anim>
                                    <p:animEffect transition="in" filter="fade">
                                      <p:cBhvr>
                                        <p:cTn id="122" dur="1000"/>
                                        <p:tgtEl>
                                          <p:spTgt spid="23"/>
                                        </p:tgtEl>
                                      </p:cBhvr>
                                    </p:animEffect>
                                  </p:childTnLst>
                                </p:cTn>
                              </p:par>
                            </p:childTnLst>
                          </p:cTn>
                        </p:par>
                      </p:childTnLst>
                    </p:cTn>
                  </p:par>
                  <p:par>
                    <p:cTn id="123" fill="hold">
                      <p:stCondLst>
                        <p:cond delay="indefinite"/>
                      </p:stCondLst>
                      <p:childTnLst>
                        <p:par>
                          <p:cTn id="124" fill="hold">
                            <p:stCondLst>
                              <p:cond delay="0"/>
                            </p:stCondLst>
                            <p:childTnLst>
                              <p:par>
                                <p:cTn id="125" presetID="31" presetClass="entr" presetSubtype="0" fill="hold" grpId="0" nodeType="clickEffect">
                                  <p:stCondLst>
                                    <p:cond delay="0"/>
                                  </p:stCondLst>
                                  <p:childTnLst>
                                    <p:set>
                                      <p:cBhvr>
                                        <p:cTn id="126" dur="1" fill="hold">
                                          <p:stCondLst>
                                            <p:cond delay="0"/>
                                          </p:stCondLst>
                                        </p:cTn>
                                        <p:tgtEl>
                                          <p:spTgt spid="20"/>
                                        </p:tgtEl>
                                        <p:attrNameLst>
                                          <p:attrName>style.visibility</p:attrName>
                                        </p:attrNameLst>
                                      </p:cBhvr>
                                      <p:to>
                                        <p:strVal val="visible"/>
                                      </p:to>
                                    </p:set>
                                    <p:anim calcmode="lin" valueType="num">
                                      <p:cBhvr>
                                        <p:cTn id="127" dur="1000" fill="hold"/>
                                        <p:tgtEl>
                                          <p:spTgt spid="20"/>
                                        </p:tgtEl>
                                        <p:attrNameLst>
                                          <p:attrName>ppt_w</p:attrName>
                                        </p:attrNameLst>
                                      </p:cBhvr>
                                      <p:tavLst>
                                        <p:tav tm="0">
                                          <p:val>
                                            <p:fltVal val="0"/>
                                          </p:val>
                                        </p:tav>
                                        <p:tav tm="100000">
                                          <p:val>
                                            <p:strVal val="#ppt_w"/>
                                          </p:val>
                                        </p:tav>
                                      </p:tavLst>
                                    </p:anim>
                                    <p:anim calcmode="lin" valueType="num">
                                      <p:cBhvr>
                                        <p:cTn id="128" dur="1000" fill="hold"/>
                                        <p:tgtEl>
                                          <p:spTgt spid="20"/>
                                        </p:tgtEl>
                                        <p:attrNameLst>
                                          <p:attrName>ppt_h</p:attrName>
                                        </p:attrNameLst>
                                      </p:cBhvr>
                                      <p:tavLst>
                                        <p:tav tm="0">
                                          <p:val>
                                            <p:fltVal val="0"/>
                                          </p:val>
                                        </p:tav>
                                        <p:tav tm="100000">
                                          <p:val>
                                            <p:strVal val="#ppt_h"/>
                                          </p:val>
                                        </p:tav>
                                      </p:tavLst>
                                    </p:anim>
                                    <p:anim calcmode="lin" valueType="num">
                                      <p:cBhvr>
                                        <p:cTn id="129" dur="1000" fill="hold"/>
                                        <p:tgtEl>
                                          <p:spTgt spid="20"/>
                                        </p:tgtEl>
                                        <p:attrNameLst>
                                          <p:attrName>style.rotation</p:attrName>
                                        </p:attrNameLst>
                                      </p:cBhvr>
                                      <p:tavLst>
                                        <p:tav tm="0">
                                          <p:val>
                                            <p:fltVal val="90"/>
                                          </p:val>
                                        </p:tav>
                                        <p:tav tm="100000">
                                          <p:val>
                                            <p:fltVal val="0"/>
                                          </p:val>
                                        </p:tav>
                                      </p:tavLst>
                                    </p:anim>
                                    <p:animEffect transition="in" filter="fade">
                                      <p:cBhvr>
                                        <p:cTn id="130" dur="1000"/>
                                        <p:tgtEl>
                                          <p:spTgt spid="20"/>
                                        </p:tgtEl>
                                      </p:cBhvr>
                                    </p:animEffect>
                                  </p:childTnLst>
                                </p:cTn>
                              </p:par>
                            </p:childTnLst>
                          </p:cTn>
                        </p:par>
                      </p:childTnLst>
                    </p:cTn>
                  </p:par>
                  <p:par>
                    <p:cTn id="131" fill="hold">
                      <p:stCondLst>
                        <p:cond delay="indefinite"/>
                      </p:stCondLst>
                      <p:childTnLst>
                        <p:par>
                          <p:cTn id="132" fill="hold">
                            <p:stCondLst>
                              <p:cond delay="0"/>
                            </p:stCondLst>
                            <p:childTnLst>
                              <p:par>
                                <p:cTn id="133" presetID="31" presetClass="entr" presetSubtype="0" fill="hold" grpId="0" nodeType="clickEffect">
                                  <p:stCondLst>
                                    <p:cond delay="0"/>
                                  </p:stCondLst>
                                  <p:childTnLst>
                                    <p:set>
                                      <p:cBhvr>
                                        <p:cTn id="134" dur="1" fill="hold">
                                          <p:stCondLst>
                                            <p:cond delay="0"/>
                                          </p:stCondLst>
                                        </p:cTn>
                                        <p:tgtEl>
                                          <p:spTgt spid="24"/>
                                        </p:tgtEl>
                                        <p:attrNameLst>
                                          <p:attrName>style.visibility</p:attrName>
                                        </p:attrNameLst>
                                      </p:cBhvr>
                                      <p:to>
                                        <p:strVal val="visible"/>
                                      </p:to>
                                    </p:set>
                                    <p:anim calcmode="lin" valueType="num">
                                      <p:cBhvr>
                                        <p:cTn id="135" dur="1000" fill="hold"/>
                                        <p:tgtEl>
                                          <p:spTgt spid="24"/>
                                        </p:tgtEl>
                                        <p:attrNameLst>
                                          <p:attrName>ppt_w</p:attrName>
                                        </p:attrNameLst>
                                      </p:cBhvr>
                                      <p:tavLst>
                                        <p:tav tm="0">
                                          <p:val>
                                            <p:fltVal val="0"/>
                                          </p:val>
                                        </p:tav>
                                        <p:tav tm="100000">
                                          <p:val>
                                            <p:strVal val="#ppt_w"/>
                                          </p:val>
                                        </p:tav>
                                      </p:tavLst>
                                    </p:anim>
                                    <p:anim calcmode="lin" valueType="num">
                                      <p:cBhvr>
                                        <p:cTn id="136" dur="1000" fill="hold"/>
                                        <p:tgtEl>
                                          <p:spTgt spid="24"/>
                                        </p:tgtEl>
                                        <p:attrNameLst>
                                          <p:attrName>ppt_h</p:attrName>
                                        </p:attrNameLst>
                                      </p:cBhvr>
                                      <p:tavLst>
                                        <p:tav tm="0">
                                          <p:val>
                                            <p:fltVal val="0"/>
                                          </p:val>
                                        </p:tav>
                                        <p:tav tm="100000">
                                          <p:val>
                                            <p:strVal val="#ppt_h"/>
                                          </p:val>
                                        </p:tav>
                                      </p:tavLst>
                                    </p:anim>
                                    <p:anim calcmode="lin" valueType="num">
                                      <p:cBhvr>
                                        <p:cTn id="137" dur="1000" fill="hold"/>
                                        <p:tgtEl>
                                          <p:spTgt spid="24"/>
                                        </p:tgtEl>
                                        <p:attrNameLst>
                                          <p:attrName>style.rotation</p:attrName>
                                        </p:attrNameLst>
                                      </p:cBhvr>
                                      <p:tavLst>
                                        <p:tav tm="0">
                                          <p:val>
                                            <p:fltVal val="90"/>
                                          </p:val>
                                        </p:tav>
                                        <p:tav tm="100000">
                                          <p:val>
                                            <p:fltVal val="0"/>
                                          </p:val>
                                        </p:tav>
                                      </p:tavLst>
                                    </p:anim>
                                    <p:animEffect transition="in" filter="fade">
                                      <p:cBhvr>
                                        <p:cTn id="138" dur="1000"/>
                                        <p:tgtEl>
                                          <p:spTgt spid="24"/>
                                        </p:tgtEl>
                                      </p:cBhvr>
                                    </p:animEffect>
                                  </p:childTnLst>
                                </p:cTn>
                              </p:par>
                            </p:childTnLst>
                          </p:cTn>
                        </p:par>
                      </p:childTnLst>
                    </p:cTn>
                  </p:par>
                  <p:par>
                    <p:cTn id="139" fill="hold">
                      <p:stCondLst>
                        <p:cond delay="indefinite"/>
                      </p:stCondLst>
                      <p:childTnLst>
                        <p:par>
                          <p:cTn id="140" fill="hold">
                            <p:stCondLst>
                              <p:cond delay="0"/>
                            </p:stCondLst>
                            <p:childTnLst>
                              <p:par>
                                <p:cTn id="141" presetID="31" presetClass="entr" presetSubtype="0" fill="hold" grpId="0" nodeType="clickEffect">
                                  <p:stCondLst>
                                    <p:cond delay="0"/>
                                  </p:stCondLst>
                                  <p:childTnLst>
                                    <p:set>
                                      <p:cBhvr>
                                        <p:cTn id="142" dur="1" fill="hold">
                                          <p:stCondLst>
                                            <p:cond delay="0"/>
                                          </p:stCondLst>
                                        </p:cTn>
                                        <p:tgtEl>
                                          <p:spTgt spid="25"/>
                                        </p:tgtEl>
                                        <p:attrNameLst>
                                          <p:attrName>style.visibility</p:attrName>
                                        </p:attrNameLst>
                                      </p:cBhvr>
                                      <p:to>
                                        <p:strVal val="visible"/>
                                      </p:to>
                                    </p:set>
                                    <p:anim calcmode="lin" valueType="num">
                                      <p:cBhvr>
                                        <p:cTn id="143" dur="1000" fill="hold"/>
                                        <p:tgtEl>
                                          <p:spTgt spid="25"/>
                                        </p:tgtEl>
                                        <p:attrNameLst>
                                          <p:attrName>ppt_w</p:attrName>
                                        </p:attrNameLst>
                                      </p:cBhvr>
                                      <p:tavLst>
                                        <p:tav tm="0">
                                          <p:val>
                                            <p:fltVal val="0"/>
                                          </p:val>
                                        </p:tav>
                                        <p:tav tm="100000">
                                          <p:val>
                                            <p:strVal val="#ppt_w"/>
                                          </p:val>
                                        </p:tav>
                                      </p:tavLst>
                                    </p:anim>
                                    <p:anim calcmode="lin" valueType="num">
                                      <p:cBhvr>
                                        <p:cTn id="144" dur="1000" fill="hold"/>
                                        <p:tgtEl>
                                          <p:spTgt spid="25"/>
                                        </p:tgtEl>
                                        <p:attrNameLst>
                                          <p:attrName>ppt_h</p:attrName>
                                        </p:attrNameLst>
                                      </p:cBhvr>
                                      <p:tavLst>
                                        <p:tav tm="0">
                                          <p:val>
                                            <p:fltVal val="0"/>
                                          </p:val>
                                        </p:tav>
                                        <p:tav tm="100000">
                                          <p:val>
                                            <p:strVal val="#ppt_h"/>
                                          </p:val>
                                        </p:tav>
                                      </p:tavLst>
                                    </p:anim>
                                    <p:anim calcmode="lin" valueType="num">
                                      <p:cBhvr>
                                        <p:cTn id="145" dur="1000" fill="hold"/>
                                        <p:tgtEl>
                                          <p:spTgt spid="25"/>
                                        </p:tgtEl>
                                        <p:attrNameLst>
                                          <p:attrName>style.rotation</p:attrName>
                                        </p:attrNameLst>
                                      </p:cBhvr>
                                      <p:tavLst>
                                        <p:tav tm="0">
                                          <p:val>
                                            <p:fltVal val="90"/>
                                          </p:val>
                                        </p:tav>
                                        <p:tav tm="100000">
                                          <p:val>
                                            <p:fltVal val="0"/>
                                          </p:val>
                                        </p:tav>
                                      </p:tavLst>
                                    </p:anim>
                                    <p:animEffect transition="in" filter="fade">
                                      <p:cBhvr>
                                        <p:cTn id="146"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4" grpId="0" animBg="1"/>
      <p:bldP spid="21" grpId="0" animBg="1"/>
      <p:bldP spid="9" grpId="0" animBg="1"/>
      <p:bldP spid="16" grpId="0" animBg="1"/>
      <p:bldP spid="18" grpId="0" animBg="1"/>
      <p:bldP spid="20" grpId="0" animBg="1"/>
      <p:bldP spid="23" grpId="0" animBg="1"/>
      <p:bldP spid="22" grpId="0" animBg="1"/>
      <p:bldP spid="19" grpId="0" animBg="1"/>
      <p:bldP spid="29" grpId="0" animBg="1"/>
      <p:bldP spid="30" grpId="0" animBg="1"/>
      <p:bldP spid="31" grpId="0" animBg="1"/>
      <p:bldP spid="33" grpId="0" animBg="1"/>
      <p:bldP spid="17" grpId="0" animBg="1"/>
      <p:bldP spid="34" grpId="0" animBg="1"/>
      <p:bldP spid="12" grpId="0" animBg="1"/>
      <p:bldP spid="3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24E3231-992A-4820-9276-82A44FAC694D}" type="datetime1">
              <a:rPr lang="en-GB" smtClean="0"/>
              <a:t>26/04/2023</a:t>
            </a:fld>
            <a:endParaRPr lang="en-GB" dirty="0"/>
          </a:p>
        </p:txBody>
      </p:sp>
      <p:sp>
        <p:nvSpPr>
          <p:cNvPr id="5" name="Footer Placeholder 4"/>
          <p:cNvSpPr>
            <a:spLocks noGrp="1"/>
          </p:cNvSpPr>
          <p:nvPr>
            <p:ph type="ftr" sz="quarter" idx="11"/>
          </p:nvPr>
        </p:nvSpPr>
        <p:spPr/>
        <p:txBody>
          <a:bodyPr/>
          <a:lstStyle/>
          <a:p>
            <a:r>
              <a:rPr lang="en-GB" dirty="0" smtClean="0"/>
              <a:t>Click Insert Header &amp; Footer and Apply to all to modify presentation title</a:t>
            </a:r>
            <a:endParaRPr lang="en-GB" dirty="0"/>
          </a:p>
        </p:txBody>
      </p:sp>
      <p:sp>
        <p:nvSpPr>
          <p:cNvPr id="6" name="Slide Number Placeholder 5"/>
          <p:cNvSpPr>
            <a:spLocks noGrp="1"/>
          </p:cNvSpPr>
          <p:nvPr>
            <p:ph type="sldNum" sz="quarter" idx="12"/>
          </p:nvPr>
        </p:nvSpPr>
        <p:spPr/>
        <p:txBody>
          <a:bodyPr/>
          <a:lstStyle/>
          <a:p>
            <a:fld id="{B9F1D033-0F2B-4A91-A3BE-A6E888F59A17}" type="slidenum">
              <a:rPr lang="en-GB" smtClean="0"/>
              <a:t>2</a:t>
            </a:fld>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25808555"/>
              </p:ext>
            </p:extLst>
          </p:nvPr>
        </p:nvGraphicFramePr>
        <p:xfrm>
          <a:off x="2352145" y="229057"/>
          <a:ext cx="7488832" cy="6126480"/>
        </p:xfrm>
        <a:graphic>
          <a:graphicData uri="http://schemas.openxmlformats.org/drawingml/2006/table">
            <a:tbl>
              <a:tblPr firstRow="1" bandRow="1">
                <a:tableStyleId>{073A0DAA-6AF3-43AB-8588-CEC1D06C72B9}</a:tableStyleId>
              </a:tblPr>
              <a:tblGrid>
                <a:gridCol w="7488832">
                  <a:extLst>
                    <a:ext uri="{9D8B030D-6E8A-4147-A177-3AD203B41FA5}">
                      <a16:colId xmlns:a16="http://schemas.microsoft.com/office/drawing/2014/main" val="3130868897"/>
                    </a:ext>
                  </a:extLst>
                </a:gridCol>
              </a:tblGrid>
              <a:tr h="370840">
                <a:tc>
                  <a:txBody>
                    <a:bodyPr/>
                    <a:lstStyle/>
                    <a:p>
                      <a:r>
                        <a:rPr lang="en-GB" sz="3200" dirty="0" smtClean="0"/>
                        <a:t>Content</a:t>
                      </a:r>
                      <a:endParaRPr lang="en-GB" sz="3200" dirty="0"/>
                    </a:p>
                  </a:txBody>
                  <a:tcPr/>
                </a:tc>
                <a:extLst>
                  <a:ext uri="{0D108BD9-81ED-4DB2-BD59-A6C34878D82A}">
                    <a16:rowId xmlns:a16="http://schemas.microsoft.com/office/drawing/2014/main" val="1693243015"/>
                  </a:ext>
                </a:extLst>
              </a:tr>
              <a:tr h="370840">
                <a:tc>
                  <a:txBody>
                    <a:bodyPr/>
                    <a:lstStyle/>
                    <a:p>
                      <a:r>
                        <a:rPr lang="en-GB" sz="2000" b="1" dirty="0" smtClean="0"/>
                        <a:t>Slide 3</a:t>
                      </a:r>
                      <a:endParaRPr lang="en-GB" sz="2000" b="1" dirty="0"/>
                    </a:p>
                  </a:txBody>
                  <a:tcPr/>
                </a:tc>
                <a:extLst>
                  <a:ext uri="{0D108BD9-81ED-4DB2-BD59-A6C34878D82A}">
                    <a16:rowId xmlns:a16="http://schemas.microsoft.com/office/drawing/2014/main" val="4177507472"/>
                  </a:ext>
                </a:extLst>
              </a:tr>
              <a:tr h="370840">
                <a:tc>
                  <a:txBody>
                    <a:bodyPr/>
                    <a:lstStyle/>
                    <a:p>
                      <a:r>
                        <a:rPr lang="en-GB" sz="2000" dirty="0" smtClean="0">
                          <a:solidFill>
                            <a:schemeClr val="tx1">
                              <a:lumMod val="50000"/>
                            </a:schemeClr>
                          </a:solidFill>
                        </a:rPr>
                        <a:t>Southwark</a:t>
                      </a:r>
                      <a:r>
                        <a:rPr lang="en-GB" sz="2000" baseline="0" dirty="0" smtClean="0">
                          <a:solidFill>
                            <a:schemeClr val="tx1">
                              <a:lumMod val="50000"/>
                            </a:schemeClr>
                          </a:solidFill>
                        </a:rPr>
                        <a:t> Stands Together (SST) Inception</a:t>
                      </a:r>
                      <a:endParaRPr lang="en-GB" sz="2000" dirty="0">
                        <a:solidFill>
                          <a:schemeClr val="tx1">
                            <a:lumMod val="50000"/>
                          </a:schemeClr>
                        </a:solidFill>
                      </a:endParaRPr>
                    </a:p>
                  </a:txBody>
                  <a:tcPr/>
                </a:tc>
                <a:extLst>
                  <a:ext uri="{0D108BD9-81ED-4DB2-BD59-A6C34878D82A}">
                    <a16:rowId xmlns:a16="http://schemas.microsoft.com/office/drawing/2014/main" val="2531305171"/>
                  </a:ext>
                </a:extLst>
              </a:tr>
              <a:tr h="370840">
                <a:tc>
                  <a:txBody>
                    <a:bodyPr/>
                    <a:lstStyle/>
                    <a:p>
                      <a:r>
                        <a:rPr lang="en-GB" sz="2000" b="1" dirty="0" smtClean="0"/>
                        <a:t>Slide </a:t>
                      </a:r>
                      <a:r>
                        <a:rPr lang="en-GB" sz="2000" b="1" dirty="0" smtClean="0"/>
                        <a:t>4</a:t>
                      </a:r>
                      <a:endParaRPr lang="en-GB" sz="2000" b="1" dirty="0"/>
                    </a:p>
                  </a:txBody>
                  <a:tcPr/>
                </a:tc>
                <a:extLst>
                  <a:ext uri="{0D108BD9-81ED-4DB2-BD59-A6C34878D82A}">
                    <a16:rowId xmlns:a16="http://schemas.microsoft.com/office/drawing/2014/main" val="1682696327"/>
                  </a:ext>
                </a:extLst>
              </a:tr>
              <a:tr h="370840">
                <a:tc>
                  <a:txBody>
                    <a:bodyPr/>
                    <a:lstStyle/>
                    <a:p>
                      <a:r>
                        <a:rPr lang="en-GB" sz="2000" dirty="0" smtClean="0">
                          <a:solidFill>
                            <a:schemeClr val="tx1">
                              <a:lumMod val="50000"/>
                            </a:schemeClr>
                          </a:solidFill>
                        </a:rPr>
                        <a:t>SST</a:t>
                      </a:r>
                      <a:r>
                        <a:rPr lang="en-GB" sz="2000" baseline="0" dirty="0" smtClean="0">
                          <a:solidFill>
                            <a:schemeClr val="tx1">
                              <a:lumMod val="50000"/>
                            </a:schemeClr>
                          </a:solidFill>
                        </a:rPr>
                        <a:t> Aims</a:t>
                      </a:r>
                      <a:endParaRPr lang="en-GB" sz="2000" dirty="0">
                        <a:solidFill>
                          <a:schemeClr val="tx1">
                            <a:lumMod val="50000"/>
                          </a:schemeClr>
                        </a:solidFill>
                      </a:endParaRPr>
                    </a:p>
                  </a:txBody>
                  <a:tcPr/>
                </a:tc>
                <a:extLst>
                  <a:ext uri="{0D108BD9-81ED-4DB2-BD59-A6C34878D82A}">
                    <a16:rowId xmlns:a16="http://schemas.microsoft.com/office/drawing/2014/main" val="363375077"/>
                  </a:ext>
                </a:extLst>
              </a:tr>
              <a:tr h="370840">
                <a:tc>
                  <a:txBody>
                    <a:bodyPr/>
                    <a:lstStyle/>
                    <a:p>
                      <a:r>
                        <a:rPr lang="en-GB" sz="2000" b="1" dirty="0" smtClean="0"/>
                        <a:t>Slide </a:t>
                      </a:r>
                      <a:r>
                        <a:rPr lang="en-GB" sz="2000" b="1" dirty="0" smtClean="0"/>
                        <a:t>5</a:t>
                      </a:r>
                      <a:endParaRPr lang="en-GB" sz="2000" b="1" dirty="0"/>
                    </a:p>
                  </a:txBody>
                  <a:tcPr/>
                </a:tc>
                <a:extLst>
                  <a:ext uri="{0D108BD9-81ED-4DB2-BD59-A6C34878D82A}">
                    <a16:rowId xmlns:a16="http://schemas.microsoft.com/office/drawing/2014/main" val="3635662794"/>
                  </a:ext>
                </a:extLst>
              </a:tr>
              <a:tr h="370840">
                <a:tc>
                  <a:txBody>
                    <a:bodyPr/>
                    <a:lstStyle/>
                    <a:p>
                      <a:r>
                        <a:rPr lang="en-GB" sz="2000" dirty="0" smtClean="0">
                          <a:solidFill>
                            <a:schemeClr val="tx1">
                              <a:lumMod val="50000"/>
                            </a:schemeClr>
                          </a:solidFill>
                        </a:rPr>
                        <a:t>The</a:t>
                      </a:r>
                      <a:r>
                        <a:rPr lang="en-GB" sz="2000" baseline="0" dirty="0" smtClean="0">
                          <a:solidFill>
                            <a:schemeClr val="tx1">
                              <a:lumMod val="50000"/>
                            </a:schemeClr>
                          </a:solidFill>
                        </a:rPr>
                        <a:t> Objective of SST Workforce</a:t>
                      </a:r>
                      <a:endParaRPr lang="en-GB" sz="2000" dirty="0">
                        <a:solidFill>
                          <a:schemeClr val="tx1">
                            <a:lumMod val="50000"/>
                          </a:schemeClr>
                        </a:solidFill>
                      </a:endParaRPr>
                    </a:p>
                  </a:txBody>
                  <a:tcPr/>
                </a:tc>
                <a:extLst>
                  <a:ext uri="{0D108BD9-81ED-4DB2-BD59-A6C34878D82A}">
                    <a16:rowId xmlns:a16="http://schemas.microsoft.com/office/drawing/2014/main" val="361797165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dirty="0" smtClean="0"/>
                        <a:t>Slide 6</a:t>
                      </a:r>
                    </a:p>
                  </a:txBody>
                  <a:tcPr/>
                </a:tc>
                <a:extLst>
                  <a:ext uri="{0D108BD9-81ED-4DB2-BD59-A6C34878D82A}">
                    <a16:rowId xmlns:a16="http://schemas.microsoft.com/office/drawing/2014/main" val="3986313869"/>
                  </a:ext>
                </a:extLst>
              </a:tr>
              <a:tr h="370840">
                <a:tc>
                  <a:txBody>
                    <a:bodyPr/>
                    <a:lstStyle/>
                    <a:p>
                      <a:r>
                        <a:rPr lang="en-GB" sz="2000" dirty="0" smtClean="0">
                          <a:solidFill>
                            <a:schemeClr val="tx1">
                              <a:lumMod val="50000"/>
                            </a:schemeClr>
                          </a:solidFill>
                        </a:rPr>
                        <a:t>The Council’s Response with it’s Workforce</a:t>
                      </a:r>
                      <a:endParaRPr lang="en-GB" sz="2000" dirty="0">
                        <a:solidFill>
                          <a:schemeClr val="tx1">
                            <a:lumMod val="50000"/>
                          </a:schemeClr>
                        </a:solidFill>
                      </a:endParaRPr>
                    </a:p>
                  </a:txBody>
                  <a:tcPr/>
                </a:tc>
                <a:extLst>
                  <a:ext uri="{0D108BD9-81ED-4DB2-BD59-A6C34878D82A}">
                    <a16:rowId xmlns:a16="http://schemas.microsoft.com/office/drawing/2014/main" val="310464502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dirty="0" smtClean="0"/>
                        <a:t>Slide 7 – 8 </a:t>
                      </a:r>
                    </a:p>
                  </a:txBody>
                  <a:tcPr/>
                </a:tc>
                <a:extLst>
                  <a:ext uri="{0D108BD9-81ED-4DB2-BD59-A6C34878D82A}">
                    <a16:rowId xmlns:a16="http://schemas.microsoft.com/office/drawing/2014/main" val="25680970"/>
                  </a:ext>
                </a:extLst>
              </a:tr>
              <a:tr h="370840">
                <a:tc>
                  <a:txBody>
                    <a:bodyPr/>
                    <a:lstStyle/>
                    <a:p>
                      <a:r>
                        <a:rPr lang="en-GB" sz="2000" dirty="0" smtClean="0">
                          <a:solidFill>
                            <a:schemeClr val="tx1">
                              <a:lumMod val="50000"/>
                            </a:schemeClr>
                          </a:solidFill>
                        </a:rPr>
                        <a:t>The Eight Workforce Workstreams</a:t>
                      </a:r>
                      <a:endParaRPr lang="en-GB" sz="2000" dirty="0">
                        <a:solidFill>
                          <a:schemeClr val="tx1">
                            <a:lumMod val="50000"/>
                          </a:schemeClr>
                        </a:solidFill>
                      </a:endParaRPr>
                    </a:p>
                  </a:txBody>
                  <a:tcPr/>
                </a:tc>
                <a:extLst>
                  <a:ext uri="{0D108BD9-81ED-4DB2-BD59-A6C34878D82A}">
                    <a16:rowId xmlns:a16="http://schemas.microsoft.com/office/drawing/2014/main" val="55280129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dirty="0" smtClean="0"/>
                        <a:t>Slide 9</a:t>
                      </a:r>
                    </a:p>
                  </a:txBody>
                  <a:tcPr/>
                </a:tc>
                <a:extLst>
                  <a:ext uri="{0D108BD9-81ED-4DB2-BD59-A6C34878D82A}">
                    <a16:rowId xmlns:a16="http://schemas.microsoft.com/office/drawing/2014/main" val="3270043285"/>
                  </a:ext>
                </a:extLst>
              </a:tr>
              <a:tr h="370840">
                <a:tc>
                  <a:txBody>
                    <a:bodyPr/>
                    <a:lstStyle/>
                    <a:p>
                      <a:r>
                        <a:rPr lang="en-GB" sz="2000" dirty="0" smtClean="0">
                          <a:solidFill>
                            <a:schemeClr val="tx1">
                              <a:lumMod val="50000"/>
                            </a:schemeClr>
                          </a:solidFill>
                        </a:rPr>
                        <a:t>What we’ve done</a:t>
                      </a:r>
                      <a:endParaRPr lang="en-GB" sz="2000" dirty="0">
                        <a:solidFill>
                          <a:schemeClr val="tx1">
                            <a:lumMod val="50000"/>
                          </a:schemeClr>
                        </a:solidFill>
                      </a:endParaRPr>
                    </a:p>
                  </a:txBody>
                  <a:tcPr/>
                </a:tc>
                <a:extLst>
                  <a:ext uri="{0D108BD9-81ED-4DB2-BD59-A6C34878D82A}">
                    <a16:rowId xmlns:a16="http://schemas.microsoft.com/office/drawing/2014/main" val="394956116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dirty="0" smtClean="0"/>
                        <a:t>Slide 10</a:t>
                      </a:r>
                    </a:p>
                  </a:txBody>
                  <a:tcPr/>
                </a:tc>
                <a:extLst>
                  <a:ext uri="{0D108BD9-81ED-4DB2-BD59-A6C34878D82A}">
                    <a16:rowId xmlns:a16="http://schemas.microsoft.com/office/drawing/2014/main" val="427157439"/>
                  </a:ext>
                </a:extLst>
              </a:tr>
              <a:tr h="370840">
                <a:tc>
                  <a:txBody>
                    <a:bodyPr/>
                    <a:lstStyle/>
                    <a:p>
                      <a:r>
                        <a:rPr lang="en-GB" sz="2000" dirty="0" smtClean="0">
                          <a:solidFill>
                            <a:schemeClr val="tx1">
                              <a:lumMod val="50000"/>
                            </a:schemeClr>
                          </a:solidFill>
                        </a:rPr>
                        <a:t>What we still have to do</a:t>
                      </a:r>
                      <a:endParaRPr lang="en-GB" sz="2000" dirty="0">
                        <a:solidFill>
                          <a:schemeClr val="tx1">
                            <a:lumMod val="50000"/>
                          </a:schemeClr>
                        </a:solidFill>
                      </a:endParaRPr>
                    </a:p>
                  </a:txBody>
                  <a:tcPr/>
                </a:tc>
                <a:extLst>
                  <a:ext uri="{0D108BD9-81ED-4DB2-BD59-A6C34878D82A}">
                    <a16:rowId xmlns:a16="http://schemas.microsoft.com/office/drawing/2014/main" val="3029047644"/>
                  </a:ext>
                </a:extLst>
              </a:tr>
            </a:tbl>
          </a:graphicData>
        </a:graphic>
      </p:graphicFrame>
    </p:spTree>
    <p:extLst>
      <p:ext uri="{BB962C8B-B14F-4D97-AF65-F5344CB8AC3E}">
        <p14:creationId xmlns:p14="http://schemas.microsoft.com/office/powerpoint/2010/main" val="3998316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p:cNvSpPr txBox="1"/>
          <p:nvPr/>
        </p:nvSpPr>
        <p:spPr>
          <a:xfrm>
            <a:off x="8197444" y="2033631"/>
            <a:ext cx="2816057" cy="3045927"/>
          </a:xfrm>
          <a:prstGeom prst="rect">
            <a:avLst/>
          </a:prstGeom>
          <a:solidFill>
            <a:schemeClr val="accent3">
              <a:lumMod val="75000"/>
            </a:schemeClr>
          </a:solidFill>
          <a:ln>
            <a:solidFill>
              <a:srgbClr val="7030A0"/>
            </a:solidFill>
          </a:ln>
        </p:spPr>
        <p:txBody>
          <a:bodyPr wrap="square" rtlCol="0">
            <a:spAutoFit/>
          </a:bodyPr>
          <a:lstStyle/>
          <a:p>
            <a:endParaRPr lang="en-GB" dirty="0"/>
          </a:p>
        </p:txBody>
      </p:sp>
      <p:sp>
        <p:nvSpPr>
          <p:cNvPr id="29" name="TextBox 28"/>
          <p:cNvSpPr txBox="1"/>
          <p:nvPr/>
        </p:nvSpPr>
        <p:spPr>
          <a:xfrm>
            <a:off x="4296668" y="2018474"/>
            <a:ext cx="3020564" cy="3143435"/>
          </a:xfrm>
          <a:prstGeom prst="rect">
            <a:avLst/>
          </a:prstGeom>
          <a:solidFill>
            <a:schemeClr val="tx2">
              <a:lumMod val="75000"/>
            </a:schemeClr>
          </a:solidFill>
          <a:ln>
            <a:solidFill>
              <a:srgbClr val="7030A0"/>
            </a:solidFill>
          </a:ln>
        </p:spPr>
        <p:txBody>
          <a:bodyPr wrap="square" rtlCol="0">
            <a:spAutoFit/>
          </a:bodyPr>
          <a:lstStyle/>
          <a:p>
            <a:endParaRPr lang="en-GB" dirty="0"/>
          </a:p>
        </p:txBody>
      </p:sp>
      <p:sp>
        <p:nvSpPr>
          <p:cNvPr id="1025" name="Rectangle 1024"/>
          <p:cNvSpPr/>
          <p:nvPr/>
        </p:nvSpPr>
        <p:spPr>
          <a:xfrm>
            <a:off x="943504" y="1981705"/>
            <a:ext cx="2642532" cy="3254574"/>
          </a:xfrm>
          <a:prstGeom prst="rect">
            <a:avLst/>
          </a:prstGeom>
          <a:solidFill>
            <a:schemeClr val="tx2">
              <a:lumMod val="75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TextBox 9"/>
          <p:cNvSpPr txBox="1"/>
          <p:nvPr/>
        </p:nvSpPr>
        <p:spPr>
          <a:xfrm>
            <a:off x="7187995" y="2840281"/>
            <a:ext cx="2222938" cy="738664"/>
          </a:xfrm>
          <a:prstGeom prst="rect">
            <a:avLst/>
          </a:prstGeom>
          <a:noFill/>
        </p:spPr>
        <p:txBody>
          <a:bodyPr wrap="square" rtlCol="0">
            <a:spAutoFit/>
          </a:bodyPr>
          <a:lstStyle/>
          <a:p>
            <a:r>
              <a:rPr lang="en-GB" sz="1400" dirty="0">
                <a:solidFill>
                  <a:schemeClr val="bg1"/>
                </a:solidFill>
                <a:latin typeface="Arial" panose="020B0604020202020204" pitchFamily="34" charset="0"/>
                <a:cs typeface="Arial" panose="020B0604020202020204" pitchFamily="34" charset="0"/>
              </a:rPr>
              <a:t>Resistance by some managers leading to frustrated </a:t>
            </a:r>
            <a:r>
              <a:rPr lang="en-GB" sz="1400" dirty="0" smtClean="0">
                <a:solidFill>
                  <a:schemeClr val="bg1"/>
                </a:solidFill>
                <a:latin typeface="Arial" panose="020B0604020202020204" pitchFamily="34" charset="0"/>
                <a:cs typeface="Arial" panose="020B0604020202020204" pitchFamily="34" charset="0"/>
              </a:rPr>
              <a:t>staff</a:t>
            </a:r>
            <a:endParaRPr lang="en-GB" sz="1400" dirty="0">
              <a:solidFill>
                <a:schemeClr val="bg1"/>
              </a:solidFill>
              <a:latin typeface="Arial" panose="020B0604020202020204" pitchFamily="34" charset="0"/>
              <a:cs typeface="Arial" panose="020B0604020202020204" pitchFamily="34" charset="0"/>
            </a:endParaRPr>
          </a:p>
        </p:txBody>
      </p:sp>
      <p:sp>
        <p:nvSpPr>
          <p:cNvPr id="14" name="TextBox 13"/>
          <p:cNvSpPr txBox="1"/>
          <p:nvPr/>
        </p:nvSpPr>
        <p:spPr>
          <a:xfrm>
            <a:off x="4562298" y="4186039"/>
            <a:ext cx="2262901" cy="646331"/>
          </a:xfrm>
          <a:prstGeom prst="rect">
            <a:avLst/>
          </a:prstGeom>
          <a:noFill/>
        </p:spPr>
        <p:txBody>
          <a:bodyPr wrap="square" rtlCol="0">
            <a:spAutoFit/>
          </a:bodyPr>
          <a:lstStyle/>
          <a:p>
            <a:pPr algn="ctr"/>
            <a:r>
              <a:rPr lang="en-GB" dirty="0" smtClean="0">
                <a:solidFill>
                  <a:schemeClr val="bg1"/>
                </a:solidFill>
              </a:rPr>
              <a:t>Black </a:t>
            </a:r>
            <a:r>
              <a:rPr lang="en-GB" dirty="0">
                <a:solidFill>
                  <a:schemeClr val="bg1"/>
                </a:solidFill>
              </a:rPr>
              <a:t>Lives Matter </a:t>
            </a:r>
            <a:r>
              <a:rPr lang="en-GB" dirty="0" smtClean="0">
                <a:solidFill>
                  <a:schemeClr val="bg1"/>
                </a:solidFill>
              </a:rPr>
              <a:t>   </a:t>
            </a:r>
          </a:p>
          <a:p>
            <a:pPr algn="ctr"/>
            <a:r>
              <a:rPr lang="en-GB" dirty="0">
                <a:solidFill>
                  <a:schemeClr val="bg1"/>
                </a:solidFill>
              </a:rPr>
              <a:t> </a:t>
            </a:r>
            <a:r>
              <a:rPr lang="en-GB" dirty="0" smtClean="0">
                <a:solidFill>
                  <a:schemeClr val="bg1"/>
                </a:solidFill>
              </a:rPr>
              <a:t>   Marches</a:t>
            </a:r>
            <a:endParaRPr lang="en-GB" sz="1400" dirty="0">
              <a:solidFill>
                <a:schemeClr val="bg1"/>
              </a:solidFill>
              <a:latin typeface="Arial" panose="020B0604020202020204" pitchFamily="34" charset="0"/>
              <a:cs typeface="Arial" panose="020B0604020202020204" pitchFamily="34" charset="0"/>
            </a:endParaRPr>
          </a:p>
        </p:txBody>
      </p:sp>
      <p:sp>
        <p:nvSpPr>
          <p:cNvPr id="15" name="Title 1"/>
          <p:cNvSpPr txBox="1">
            <a:spLocks/>
          </p:cNvSpPr>
          <p:nvPr/>
        </p:nvSpPr>
        <p:spPr>
          <a:xfrm>
            <a:off x="1949172" y="789014"/>
            <a:ext cx="8460472" cy="800743"/>
          </a:xfrm>
          <a:prstGeom prst="rect">
            <a:avLst/>
          </a:prstGeom>
        </p:spPr>
        <p:txBody>
          <a:bodyPr vert="horz" lIns="0" tIns="0" rIns="0" bIns="0" rtlCol="0" anchor="b" anchorCtr="0">
            <a:noAutofit/>
          </a:bodyPr>
          <a:lstStyle>
            <a:lvl1pPr algn="ctr" defTabSz="914400" rtl="0" eaLnBrk="1" latinLnBrk="0" hangingPunct="1">
              <a:lnSpc>
                <a:spcPts val="6600"/>
              </a:lnSpc>
              <a:spcBef>
                <a:spcPct val="0"/>
              </a:spcBef>
              <a:buNone/>
              <a:defRPr sz="4500" kern="1200">
                <a:solidFill>
                  <a:schemeClr val="tx1"/>
                </a:solidFill>
                <a:latin typeface="+mj-lt"/>
                <a:ea typeface="+mj-ea"/>
                <a:cs typeface="+mj-cs"/>
              </a:defRPr>
            </a:lvl1pPr>
          </a:lstStyle>
          <a:p>
            <a:pPr>
              <a:lnSpc>
                <a:spcPct val="100000"/>
              </a:lnSpc>
            </a:pPr>
            <a:r>
              <a:rPr lang="en-GB" sz="3200" b="1" dirty="0" smtClean="0"/>
              <a:t>Southwark Stands Together (SST) – The Inception</a:t>
            </a:r>
            <a:endParaRPr lang="en-GB" sz="3200" b="1" dirty="0"/>
          </a:p>
        </p:txBody>
      </p:sp>
      <p:sp>
        <p:nvSpPr>
          <p:cNvPr id="24" name="AutoShape 2" descr="Timeline: The impact of George Floyd's death in Minneapolis and beyond -  ABC New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pic>
        <p:nvPicPr>
          <p:cNvPr id="25" name="Picture 24"/>
          <p:cNvPicPr>
            <a:picLocks noChangeAspect="1"/>
          </p:cNvPicPr>
          <p:nvPr/>
        </p:nvPicPr>
        <p:blipFill>
          <a:blip r:embed="rId2"/>
          <a:stretch>
            <a:fillRect/>
          </a:stretch>
        </p:blipFill>
        <p:spPr>
          <a:xfrm>
            <a:off x="943504" y="1981705"/>
            <a:ext cx="2642532" cy="1717151"/>
          </a:xfrm>
          <a:prstGeom prst="rect">
            <a:avLst/>
          </a:prstGeom>
        </p:spPr>
      </p:pic>
      <p:pic>
        <p:nvPicPr>
          <p:cNvPr id="1028" name="Picture 4" descr="AP Exclusive: Black Lives Matter opens up about its finances | AP New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2201" y="2018474"/>
            <a:ext cx="3020565" cy="174307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ow to think about a memorial - The Boston Glob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12978" y="2041143"/>
            <a:ext cx="2837590" cy="1771651"/>
          </a:xfrm>
          <a:prstGeom prst="rect">
            <a:avLst/>
          </a:prstGeom>
          <a:noFill/>
          <a:extLst>
            <a:ext uri="{909E8E84-426E-40DD-AFC4-6F175D3DCCD1}">
              <a14:hiddenFill xmlns:a14="http://schemas.microsoft.com/office/drawing/2010/main">
                <a:solidFill>
                  <a:srgbClr val="FFFFFF"/>
                </a:solidFill>
              </a14:hiddenFill>
            </a:ext>
          </a:extLst>
        </p:spPr>
      </p:pic>
      <p:sp>
        <p:nvSpPr>
          <p:cNvPr id="28" name="TextBox 27"/>
          <p:cNvSpPr txBox="1"/>
          <p:nvPr/>
        </p:nvSpPr>
        <p:spPr>
          <a:xfrm>
            <a:off x="8254767" y="3812794"/>
            <a:ext cx="2758733" cy="1415772"/>
          </a:xfrm>
          <a:prstGeom prst="rect">
            <a:avLst/>
          </a:prstGeom>
          <a:noFill/>
        </p:spPr>
        <p:txBody>
          <a:bodyPr wrap="square" rtlCol="0">
            <a:spAutoFit/>
          </a:bodyPr>
          <a:lstStyle/>
          <a:p>
            <a:pPr algn="ctr"/>
            <a:r>
              <a:rPr lang="en-GB" dirty="0" smtClean="0">
                <a:solidFill>
                  <a:schemeClr val="bg1"/>
                </a:solidFill>
              </a:rPr>
              <a:t>Disproportionate</a:t>
            </a:r>
          </a:p>
          <a:p>
            <a:pPr algn="ctr"/>
            <a:r>
              <a:rPr lang="en-GB" dirty="0" smtClean="0">
                <a:solidFill>
                  <a:schemeClr val="bg1"/>
                </a:solidFill>
              </a:rPr>
              <a:t> impact of Covid19 on ethnic minority     communities</a:t>
            </a:r>
            <a:r>
              <a:rPr lang="en-GB" sz="1400" dirty="0" smtClean="0">
                <a:solidFill>
                  <a:schemeClr val="bg1"/>
                </a:solidFill>
                <a:latin typeface="Arial" panose="020B0604020202020204" pitchFamily="34" charset="0"/>
                <a:cs typeface="Arial" panose="020B0604020202020204" pitchFamily="34" charset="0"/>
              </a:rPr>
              <a:t> </a:t>
            </a:r>
          </a:p>
          <a:p>
            <a:pPr algn="ctr"/>
            <a:endParaRPr lang="en-GB" sz="1400" dirty="0">
              <a:solidFill>
                <a:schemeClr val="bg1"/>
              </a:solidFill>
              <a:latin typeface="Arial" panose="020B0604020202020204" pitchFamily="34" charset="0"/>
              <a:cs typeface="Arial" panose="020B0604020202020204" pitchFamily="34" charset="0"/>
            </a:endParaRPr>
          </a:p>
        </p:txBody>
      </p:sp>
      <p:sp>
        <p:nvSpPr>
          <p:cNvPr id="1024" name="Rectangle 1023"/>
          <p:cNvSpPr/>
          <p:nvPr/>
        </p:nvSpPr>
        <p:spPr>
          <a:xfrm>
            <a:off x="1113919" y="4044400"/>
            <a:ext cx="2066909" cy="923330"/>
          </a:xfrm>
          <a:prstGeom prst="rect">
            <a:avLst/>
          </a:prstGeom>
        </p:spPr>
        <p:txBody>
          <a:bodyPr wrap="square">
            <a:spAutoFit/>
          </a:bodyPr>
          <a:lstStyle/>
          <a:p>
            <a:pPr algn="ctr"/>
            <a:r>
              <a:rPr lang="en-GB" dirty="0" smtClean="0">
                <a:solidFill>
                  <a:schemeClr val="bg1"/>
                </a:solidFill>
              </a:rPr>
              <a:t>The death of George Floyd in May 2020</a:t>
            </a:r>
            <a:endParaRPr lang="en-GB" dirty="0">
              <a:solidFill>
                <a:schemeClr val="bg1"/>
              </a:solidFill>
            </a:endParaRPr>
          </a:p>
        </p:txBody>
      </p:sp>
    </p:spTree>
    <p:extLst>
      <p:ext uri="{BB962C8B-B14F-4D97-AF65-F5344CB8AC3E}">
        <p14:creationId xmlns:p14="http://schemas.microsoft.com/office/powerpoint/2010/main" val="36137833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8255903" y="2043112"/>
            <a:ext cx="3028950" cy="4425800"/>
          </a:xfrm>
          <a:prstGeom prst="rect">
            <a:avLst/>
          </a:prstGeom>
          <a:solidFill>
            <a:srgbClr val="00A9E0">
              <a:lumMod val="75000"/>
            </a:srgbClr>
          </a:solidFill>
          <a:ln w="25400" cap="flat" cmpd="sng" algn="ctr">
            <a:solidFill>
              <a:srgbClr val="B6BF00">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rgbClr val="FFFFFF"/>
              </a:solidFill>
              <a:effectLst/>
              <a:uLnTx/>
              <a:uFillTx/>
              <a:latin typeface="Arial"/>
              <a:ea typeface="+mn-ea"/>
              <a:cs typeface="+mn-cs"/>
            </a:endParaRPr>
          </a:p>
        </p:txBody>
      </p:sp>
      <p:sp>
        <p:nvSpPr>
          <p:cNvPr id="19" name="Rectangle 18"/>
          <p:cNvSpPr/>
          <p:nvPr/>
        </p:nvSpPr>
        <p:spPr>
          <a:xfrm>
            <a:off x="4412609" y="2018474"/>
            <a:ext cx="3271707" cy="4450438"/>
          </a:xfrm>
          <a:prstGeom prst="rect">
            <a:avLst/>
          </a:prstGeom>
          <a:solidFill>
            <a:srgbClr val="00A9E0">
              <a:lumMod val="75000"/>
            </a:srgbClr>
          </a:solidFill>
          <a:ln w="25400" cap="flat" cmpd="sng" algn="ctr">
            <a:solidFill>
              <a:srgbClr val="B6BF00">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rgbClr val="FFFFFF"/>
              </a:solidFill>
              <a:effectLst/>
              <a:uLnTx/>
              <a:uFillTx/>
              <a:latin typeface="Arial"/>
              <a:ea typeface="+mn-ea"/>
              <a:cs typeface="+mn-cs"/>
            </a:endParaRPr>
          </a:p>
        </p:txBody>
      </p:sp>
      <p:sp>
        <p:nvSpPr>
          <p:cNvPr id="18" name="Rectangle 17"/>
          <p:cNvSpPr/>
          <p:nvPr/>
        </p:nvSpPr>
        <p:spPr>
          <a:xfrm>
            <a:off x="788886" y="2101579"/>
            <a:ext cx="3083406" cy="4367333"/>
          </a:xfrm>
          <a:prstGeom prst="rect">
            <a:avLst/>
          </a:prstGeom>
          <a:solidFill>
            <a:srgbClr val="00A9E0">
              <a:lumMod val="75000"/>
            </a:srgbClr>
          </a:solidFill>
          <a:ln w="25400" cap="flat" cmpd="sng" algn="ctr">
            <a:solidFill>
              <a:srgbClr val="B6BF00">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rgbClr val="FFFFFF"/>
              </a:solidFill>
              <a:effectLst/>
              <a:uLnTx/>
              <a:uFillTx/>
              <a:latin typeface="Arial"/>
              <a:ea typeface="+mn-ea"/>
              <a:cs typeface="+mn-cs"/>
            </a:endParaRPr>
          </a:p>
        </p:txBody>
      </p:sp>
      <p:sp>
        <p:nvSpPr>
          <p:cNvPr id="3" name="Title 1"/>
          <p:cNvSpPr txBox="1">
            <a:spLocks/>
          </p:cNvSpPr>
          <p:nvPr/>
        </p:nvSpPr>
        <p:spPr>
          <a:xfrm>
            <a:off x="1915616" y="277286"/>
            <a:ext cx="8460472" cy="800743"/>
          </a:xfrm>
          <a:prstGeom prst="rect">
            <a:avLst/>
          </a:prstGeom>
        </p:spPr>
        <p:txBody>
          <a:bodyPr vert="horz" lIns="0" tIns="0" rIns="0" bIns="0" rtlCol="0" anchor="b" anchorCtr="0">
            <a:noAutofit/>
          </a:bodyPr>
          <a:lstStyle>
            <a:lvl1pPr algn="ctr" defTabSz="914400" rtl="0" eaLnBrk="1" latinLnBrk="0" hangingPunct="1">
              <a:lnSpc>
                <a:spcPts val="6600"/>
              </a:lnSpc>
              <a:spcBef>
                <a:spcPct val="0"/>
              </a:spcBef>
              <a:buNone/>
              <a:defRPr sz="4500" kern="1200">
                <a:solidFill>
                  <a:schemeClr val="tx1"/>
                </a:solidFill>
                <a:latin typeface="+mj-lt"/>
                <a:ea typeface="+mj-ea"/>
                <a:cs typeface="+mj-cs"/>
              </a:defRPr>
            </a:lvl1pPr>
          </a:lstStyle>
          <a:p>
            <a:pPr>
              <a:lnSpc>
                <a:spcPct val="100000"/>
              </a:lnSpc>
            </a:pPr>
            <a:r>
              <a:rPr lang="en-GB" sz="3200" b="1" dirty="0" smtClean="0">
                <a:solidFill>
                  <a:srgbClr val="7030A0"/>
                </a:solidFill>
                <a:latin typeface="Arial" panose="020B0604020202020204" pitchFamily="34" charset="0"/>
                <a:cs typeface="Arial" panose="020B0604020202020204" pitchFamily="34" charset="0"/>
              </a:rPr>
              <a:t>The Aims of Southwark Comes Together</a:t>
            </a:r>
            <a:endParaRPr lang="en-GB" sz="3200" b="1" dirty="0">
              <a:solidFill>
                <a:srgbClr val="7030A0"/>
              </a:solidFill>
              <a:latin typeface="Arial" panose="020B0604020202020204" pitchFamily="34" charset="0"/>
              <a:cs typeface="Arial" panose="020B0604020202020204" pitchFamily="34" charset="0"/>
            </a:endParaRPr>
          </a:p>
        </p:txBody>
      </p:sp>
      <p:pic>
        <p:nvPicPr>
          <p:cNvPr id="2050" name="Picture 2" descr="Service info - Drug and Alcohol Service - Southwar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886" y="2050899"/>
            <a:ext cx="3083406" cy="177387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843762" y="3946279"/>
            <a:ext cx="3095502" cy="2308324"/>
          </a:xfrm>
          <a:prstGeom prst="rect">
            <a:avLst/>
          </a:prstGeom>
        </p:spPr>
        <p:txBody>
          <a:bodyPr wrap="square">
            <a:spAutoFit/>
          </a:bodyPr>
          <a:lstStyle/>
          <a:p>
            <a:pPr>
              <a:lnSpc>
                <a:spcPct val="100000"/>
              </a:lnSpc>
            </a:pPr>
            <a:r>
              <a:rPr lang="en-US" dirty="0">
                <a:solidFill>
                  <a:schemeClr val="bg1"/>
                </a:solidFill>
              </a:rPr>
              <a:t>Southwark Stands Together (</a:t>
            </a:r>
            <a:r>
              <a:rPr lang="en-US" sz="1600" dirty="0">
                <a:solidFill>
                  <a:schemeClr val="bg1"/>
                </a:solidFill>
              </a:rPr>
              <a:t>SST</a:t>
            </a:r>
            <a:r>
              <a:rPr lang="en-US" dirty="0">
                <a:solidFill>
                  <a:schemeClr val="bg1"/>
                </a:solidFill>
              </a:rPr>
              <a:t>) is a long-term </a:t>
            </a:r>
            <a:r>
              <a:rPr lang="en-US" dirty="0">
                <a:solidFill>
                  <a:schemeClr val="bg1"/>
                </a:solidFill>
              </a:rPr>
              <a:t>programme</a:t>
            </a:r>
            <a:r>
              <a:rPr lang="en-US" dirty="0">
                <a:solidFill>
                  <a:schemeClr val="bg1"/>
                </a:solidFill>
              </a:rPr>
              <a:t> of </a:t>
            </a:r>
            <a:r>
              <a:rPr lang="en-US" b="1" dirty="0">
                <a:solidFill>
                  <a:schemeClr val="bg1"/>
                </a:solidFill>
              </a:rPr>
              <a:t>positive action, education </a:t>
            </a:r>
            <a:r>
              <a:rPr lang="en-US" dirty="0">
                <a:solidFill>
                  <a:schemeClr val="bg1"/>
                </a:solidFill>
              </a:rPr>
              <a:t>and </a:t>
            </a:r>
            <a:r>
              <a:rPr lang="en-US" b="1" dirty="0">
                <a:solidFill>
                  <a:schemeClr val="bg1"/>
                </a:solidFill>
              </a:rPr>
              <a:t>initiatives</a:t>
            </a:r>
            <a:r>
              <a:rPr lang="en-US" dirty="0">
                <a:solidFill>
                  <a:schemeClr val="bg1"/>
                </a:solidFill>
              </a:rPr>
              <a:t> for the council to work in </a:t>
            </a:r>
            <a:r>
              <a:rPr lang="en-US" b="1" dirty="0">
                <a:solidFill>
                  <a:schemeClr val="bg1"/>
                </a:solidFill>
              </a:rPr>
              <a:t>solidarity</a:t>
            </a:r>
            <a:r>
              <a:rPr lang="en-US" dirty="0">
                <a:solidFill>
                  <a:schemeClr val="bg1"/>
                </a:solidFill>
              </a:rPr>
              <a:t> with </a:t>
            </a:r>
            <a:r>
              <a:rPr lang="en-US" i="1" dirty="0">
                <a:solidFill>
                  <a:schemeClr val="bg1"/>
                </a:solidFill>
              </a:rPr>
              <a:t>Southwark’s</a:t>
            </a:r>
            <a:r>
              <a:rPr lang="en-US" i="1" dirty="0">
                <a:solidFill>
                  <a:schemeClr val="bg1"/>
                </a:solidFill>
              </a:rPr>
              <a:t> communities </a:t>
            </a:r>
            <a:r>
              <a:rPr lang="en-US" dirty="0">
                <a:solidFill>
                  <a:schemeClr val="bg1"/>
                </a:solidFill>
              </a:rPr>
              <a:t>and </a:t>
            </a:r>
            <a:r>
              <a:rPr lang="en-US" b="1" dirty="0">
                <a:solidFill>
                  <a:schemeClr val="bg1"/>
                </a:solidFill>
              </a:rPr>
              <a:t>the council’s staff </a:t>
            </a:r>
            <a:r>
              <a:rPr lang="en-US" dirty="0">
                <a:solidFill>
                  <a:schemeClr val="bg1"/>
                </a:solidFill>
              </a:rPr>
              <a:t>to tackle racism, injustice and inequality</a:t>
            </a:r>
          </a:p>
        </p:txBody>
      </p:sp>
      <p:pic>
        <p:nvPicPr>
          <p:cNvPr id="2052" name="Picture 4" descr="Anti-racist Arguments Are Tearing People Apart - The Atlanti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43879" y="1994916"/>
            <a:ext cx="3240437" cy="1797437"/>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4650981" y="3995678"/>
            <a:ext cx="2794961" cy="2862322"/>
          </a:xfrm>
          <a:prstGeom prst="rect">
            <a:avLst/>
          </a:prstGeom>
          <a:noFill/>
        </p:spPr>
        <p:txBody>
          <a:bodyPr wrap="square" rtlCol="0">
            <a:spAutoFit/>
          </a:bodyPr>
          <a:lstStyle/>
          <a:p>
            <a:pPr marL="285750" indent="-285750">
              <a:lnSpc>
                <a:spcPct val="100000"/>
              </a:lnSpc>
              <a:buFont typeface="Arial" panose="020B0604020202020204" pitchFamily="34" charset="0"/>
              <a:buChar char="•"/>
            </a:pPr>
            <a:r>
              <a:rPr lang="en-US" dirty="0">
                <a:solidFill>
                  <a:schemeClr val="bg1"/>
                </a:solidFill>
              </a:rPr>
              <a:t>Underpinned by our Fairer future </a:t>
            </a:r>
            <a:r>
              <a:rPr lang="en-US" dirty="0" smtClean="0">
                <a:solidFill>
                  <a:schemeClr val="bg1"/>
                </a:solidFill>
              </a:rPr>
              <a:t>values:</a:t>
            </a:r>
          </a:p>
          <a:p>
            <a:pPr marL="285750" lvl="0" indent="-285750">
              <a:buFont typeface="Arial" panose="020B0604020202020204" pitchFamily="34" charset="0"/>
              <a:buChar char="•"/>
            </a:pPr>
            <a:r>
              <a:rPr lang="en-GB" b="1" i="1" dirty="0">
                <a:solidFill>
                  <a:schemeClr val="bg1"/>
                </a:solidFill>
              </a:rPr>
              <a:t>Always work to make Southwark more equal and just</a:t>
            </a:r>
            <a:r>
              <a:rPr lang="en-GB" b="1" dirty="0">
                <a:solidFill>
                  <a:schemeClr val="bg1"/>
                </a:solidFill>
              </a:rPr>
              <a:t> </a:t>
            </a:r>
          </a:p>
          <a:p>
            <a:pPr marL="285750" lvl="0" indent="-285750">
              <a:buFont typeface="Arial" panose="020B0604020202020204" pitchFamily="34" charset="0"/>
              <a:buChar char="•"/>
            </a:pPr>
            <a:r>
              <a:rPr lang="en-GB" b="1" i="1" dirty="0">
                <a:solidFill>
                  <a:schemeClr val="bg1"/>
                </a:solidFill>
              </a:rPr>
              <a:t>Stand against all forms of discrimination and racism.</a:t>
            </a:r>
            <a:endParaRPr lang="en-GB" b="1" dirty="0">
              <a:solidFill>
                <a:schemeClr val="bg1"/>
              </a:solidFill>
            </a:endParaRPr>
          </a:p>
          <a:p>
            <a:pPr marL="285750" indent="-285750">
              <a:lnSpc>
                <a:spcPct val="100000"/>
              </a:lnSpc>
              <a:buFont typeface="Arial" panose="020B0604020202020204" pitchFamily="34" charset="0"/>
              <a:buChar char="•"/>
            </a:pPr>
            <a:endParaRPr lang="en-US" dirty="0" smtClean="0">
              <a:solidFill>
                <a:srgbClr val="7030A0"/>
              </a:solidFill>
            </a:endParaRPr>
          </a:p>
          <a:p>
            <a:pPr marL="285750" indent="-285750">
              <a:lnSpc>
                <a:spcPct val="100000"/>
              </a:lnSpc>
              <a:buFont typeface="Arial" panose="020B0604020202020204" pitchFamily="34" charset="0"/>
              <a:buChar char="•"/>
            </a:pPr>
            <a:endParaRPr lang="en-US" dirty="0">
              <a:solidFill>
                <a:srgbClr val="7030A0"/>
              </a:solidFill>
            </a:endParaRPr>
          </a:p>
        </p:txBody>
      </p:sp>
      <p:pic>
        <p:nvPicPr>
          <p:cNvPr id="9" name="Picture 8"/>
          <p:cNvPicPr>
            <a:picLocks noChangeAspect="1"/>
          </p:cNvPicPr>
          <p:nvPr/>
        </p:nvPicPr>
        <p:blipFill>
          <a:blip r:embed="rId4"/>
          <a:stretch>
            <a:fillRect/>
          </a:stretch>
        </p:blipFill>
        <p:spPr>
          <a:xfrm>
            <a:off x="8255903" y="2043112"/>
            <a:ext cx="3028950" cy="1773879"/>
          </a:xfrm>
          <a:prstGeom prst="rect">
            <a:avLst/>
          </a:prstGeom>
        </p:spPr>
      </p:pic>
      <p:sp>
        <p:nvSpPr>
          <p:cNvPr id="10" name="Rectangle 9"/>
          <p:cNvSpPr/>
          <p:nvPr/>
        </p:nvSpPr>
        <p:spPr>
          <a:xfrm>
            <a:off x="8255903" y="3984771"/>
            <a:ext cx="3028950" cy="2585323"/>
          </a:xfrm>
          <a:prstGeom prst="rect">
            <a:avLst/>
          </a:prstGeom>
        </p:spPr>
        <p:txBody>
          <a:bodyPr wrap="square">
            <a:spAutoFit/>
          </a:bodyPr>
          <a:lstStyle/>
          <a:p>
            <a:pPr marL="285750" indent="-285750">
              <a:lnSpc>
                <a:spcPct val="100000"/>
              </a:lnSpc>
              <a:buFont typeface="Arial" panose="020B0604020202020204" pitchFamily="34" charset="0"/>
              <a:buChar char="•"/>
            </a:pPr>
            <a:r>
              <a:rPr lang="en-US" dirty="0">
                <a:solidFill>
                  <a:schemeClr val="bg1"/>
                </a:solidFill>
              </a:rPr>
              <a:t>W</a:t>
            </a:r>
            <a:r>
              <a:rPr lang="en-US" dirty="0" smtClean="0">
                <a:solidFill>
                  <a:schemeClr val="bg1"/>
                </a:solidFill>
              </a:rPr>
              <a:t>ork </a:t>
            </a:r>
            <a:r>
              <a:rPr lang="en-US" dirty="0">
                <a:solidFill>
                  <a:schemeClr val="bg1"/>
                </a:solidFill>
              </a:rPr>
              <a:t>streams: </a:t>
            </a:r>
            <a:r>
              <a:rPr lang="en-US" b="1" i="1" dirty="0">
                <a:solidFill>
                  <a:schemeClr val="bg1"/>
                </a:solidFill>
              </a:rPr>
              <a:t>employment and business; education; health; culture; communities; interaction with police; renewing and reinventing the public realm and council staff </a:t>
            </a:r>
            <a:r>
              <a:rPr lang="en-US" b="1" i="1" dirty="0" smtClean="0">
                <a:solidFill>
                  <a:schemeClr val="bg1"/>
                </a:solidFill>
              </a:rPr>
              <a:t>engagement</a:t>
            </a:r>
          </a:p>
          <a:p>
            <a:pPr marL="285750" indent="-285750">
              <a:lnSpc>
                <a:spcPct val="100000"/>
              </a:lnSpc>
              <a:buFont typeface="Arial" panose="020B0604020202020204" pitchFamily="34" charset="0"/>
              <a:buChar char="•"/>
            </a:pPr>
            <a:endParaRPr lang="en-US" b="1" i="1" dirty="0">
              <a:solidFill>
                <a:schemeClr val="bg1"/>
              </a:solidFill>
            </a:endParaRPr>
          </a:p>
        </p:txBody>
      </p:sp>
    </p:spTree>
    <p:extLst>
      <p:ext uri="{BB962C8B-B14F-4D97-AF65-F5344CB8AC3E}">
        <p14:creationId xmlns:p14="http://schemas.microsoft.com/office/powerpoint/2010/main" val="16286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a:xfrm>
            <a:off x="2326887" y="2055906"/>
            <a:ext cx="7637930" cy="4450438"/>
          </a:xfrm>
          <a:prstGeom prst="rect">
            <a:avLst/>
          </a:prstGeom>
          <a:solidFill>
            <a:srgbClr val="00A9E0">
              <a:lumMod val="75000"/>
            </a:srgbClr>
          </a:solidFill>
          <a:ln w="25400" cap="flat" cmpd="sng" algn="ctr">
            <a:solidFill>
              <a:srgbClr val="B6BF00">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rgbClr val="FFFFFF"/>
              </a:solidFill>
              <a:effectLst/>
              <a:uLnTx/>
              <a:uFillTx/>
              <a:latin typeface="Arial"/>
              <a:ea typeface="+mn-ea"/>
              <a:cs typeface="+mn-cs"/>
            </a:endParaRPr>
          </a:p>
        </p:txBody>
      </p:sp>
      <p:sp>
        <p:nvSpPr>
          <p:cNvPr id="3" name="Title 1"/>
          <p:cNvSpPr txBox="1">
            <a:spLocks/>
          </p:cNvSpPr>
          <p:nvPr/>
        </p:nvSpPr>
        <p:spPr>
          <a:xfrm>
            <a:off x="1912628" y="723961"/>
            <a:ext cx="8460472" cy="800743"/>
          </a:xfrm>
          <a:prstGeom prst="rect">
            <a:avLst/>
          </a:prstGeom>
        </p:spPr>
        <p:txBody>
          <a:bodyPr vert="horz" lIns="0" tIns="0" rIns="0" bIns="0" rtlCol="0" anchor="b" anchorCtr="0">
            <a:noAutofit/>
          </a:bodyPr>
          <a:lstStyle>
            <a:lvl1pPr algn="ctr" defTabSz="914400" rtl="0" eaLnBrk="1" latinLnBrk="0" hangingPunct="1">
              <a:lnSpc>
                <a:spcPts val="6600"/>
              </a:lnSpc>
              <a:spcBef>
                <a:spcPct val="0"/>
              </a:spcBef>
              <a:buNone/>
              <a:defRPr sz="4500" kern="1200">
                <a:solidFill>
                  <a:schemeClr val="tx1"/>
                </a:solidFill>
                <a:latin typeface="+mj-lt"/>
                <a:ea typeface="+mj-ea"/>
                <a:cs typeface="+mj-cs"/>
              </a:defRPr>
            </a:lvl1pPr>
          </a:lstStyle>
          <a:p>
            <a:pPr>
              <a:lnSpc>
                <a:spcPct val="100000"/>
              </a:lnSpc>
            </a:pPr>
            <a:r>
              <a:rPr lang="en-GB" sz="3200" b="1" dirty="0" smtClean="0">
                <a:solidFill>
                  <a:srgbClr val="7030A0"/>
                </a:solidFill>
                <a:latin typeface="Arial" panose="020B0604020202020204" pitchFamily="34" charset="0"/>
                <a:cs typeface="Arial" panose="020B0604020202020204" pitchFamily="34" charset="0"/>
              </a:rPr>
              <a:t>The </a:t>
            </a:r>
            <a:r>
              <a:rPr lang="en-GB" sz="3200" b="1" dirty="0" smtClean="0">
                <a:solidFill>
                  <a:srgbClr val="7030A0"/>
                </a:solidFill>
                <a:latin typeface="Arial" panose="020B0604020202020204" pitchFamily="34" charset="0"/>
                <a:cs typeface="Arial" panose="020B0604020202020204" pitchFamily="34" charset="0"/>
              </a:rPr>
              <a:t>Objectives</a:t>
            </a:r>
            <a:r>
              <a:rPr lang="en-GB" sz="3200" b="1" dirty="0" smtClean="0">
                <a:solidFill>
                  <a:srgbClr val="7030A0"/>
                </a:solidFill>
                <a:latin typeface="Arial" panose="020B0604020202020204" pitchFamily="34" charset="0"/>
                <a:cs typeface="Arial" panose="020B0604020202020204" pitchFamily="34" charset="0"/>
              </a:rPr>
              <a:t> </a:t>
            </a:r>
            <a:r>
              <a:rPr lang="en-GB" sz="3200" b="1" dirty="0" smtClean="0">
                <a:solidFill>
                  <a:srgbClr val="7030A0"/>
                </a:solidFill>
                <a:latin typeface="Arial" panose="020B0604020202020204" pitchFamily="34" charset="0"/>
                <a:cs typeface="Arial" panose="020B0604020202020204" pitchFamily="34" charset="0"/>
              </a:rPr>
              <a:t>of Southwark Comes </a:t>
            </a:r>
            <a:r>
              <a:rPr lang="en-GB" sz="3200" b="1" dirty="0" smtClean="0">
                <a:solidFill>
                  <a:srgbClr val="7030A0"/>
                </a:solidFill>
                <a:latin typeface="Arial" panose="020B0604020202020204" pitchFamily="34" charset="0"/>
                <a:cs typeface="Arial" panose="020B0604020202020204" pitchFamily="34" charset="0"/>
              </a:rPr>
              <a:t>Together -  Workforce</a:t>
            </a:r>
            <a:endParaRPr lang="en-GB" sz="3200" b="1" dirty="0">
              <a:solidFill>
                <a:srgbClr val="7030A0"/>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stretch>
            <a:fillRect/>
          </a:stretch>
        </p:blipFill>
        <p:spPr>
          <a:xfrm>
            <a:off x="2326887" y="2055906"/>
            <a:ext cx="7631954" cy="2026023"/>
          </a:xfrm>
          <a:prstGeom prst="rect">
            <a:avLst/>
          </a:prstGeom>
        </p:spPr>
      </p:pic>
      <p:sp>
        <p:nvSpPr>
          <p:cNvPr id="7" name="TextBox 6"/>
          <p:cNvSpPr txBox="1"/>
          <p:nvPr/>
        </p:nvSpPr>
        <p:spPr>
          <a:xfrm>
            <a:off x="2326887" y="4428565"/>
            <a:ext cx="7446682" cy="1546577"/>
          </a:xfrm>
          <a:prstGeom prst="rect">
            <a:avLst/>
          </a:prstGeom>
          <a:noFill/>
        </p:spPr>
        <p:txBody>
          <a:bodyPr wrap="square" rtlCol="0">
            <a:spAutoFit/>
          </a:bodyPr>
          <a:lstStyle/>
          <a:p>
            <a:pPr marL="457200" algn="ctr">
              <a:lnSpc>
                <a:spcPct val="105000"/>
              </a:lnSpc>
              <a:spcAft>
                <a:spcPts val="800"/>
              </a:spcAft>
            </a:pPr>
            <a:r>
              <a:rPr lang="en-GB" b="1" i="1" dirty="0">
                <a:solidFill>
                  <a:schemeClr val="bg1"/>
                </a:solidFill>
                <a:latin typeface="Arial" panose="020B0604020202020204" pitchFamily="34" charset="0"/>
                <a:ea typeface="Calibri" panose="020F0502020204030204" pitchFamily="34" charset="0"/>
                <a:cs typeface="Times New Roman" panose="02020603050405020304" pitchFamily="18" charset="0"/>
              </a:rPr>
              <a:t>We will create a culture where everyone can be themselves at work and are supported to achieve their full potential. We will ensure that our workforce is representative of the communities we serve with people who are committed to living our council values. </a:t>
            </a:r>
            <a:endParaRPr lang="en-GB" b="1"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179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18323CA-B902-4200-8494-58BEE7FE97ED}" type="datetime1">
              <a:rPr lang="en-GB" smtClean="0"/>
              <a:t>26/04/2023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3502998-313C-4D5C-B016-81844FB43562}" type="slidenum">
              <a:rPr lang="en-GB" smtClean="0"/>
              <a:t>6</a:t>
            </a:fld>
            <a:endParaRPr lang="en-GB" dirty="0"/>
          </a:p>
        </p:txBody>
      </p:sp>
      <p:graphicFrame>
        <p:nvGraphicFramePr>
          <p:cNvPr id="7" name="Diagram 6"/>
          <p:cNvGraphicFramePr/>
          <p:nvPr>
            <p:extLst>
              <p:ext uri="{D42A27DB-BD31-4B8C-83A1-F6EECF244321}">
                <p14:modId xmlns:p14="http://schemas.microsoft.com/office/powerpoint/2010/main" val="1845933612"/>
              </p:ext>
            </p:extLst>
          </p:nvPr>
        </p:nvGraphicFramePr>
        <p:xfrm>
          <a:off x="438090" y="1963025"/>
          <a:ext cx="10622521" cy="35569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itle 1"/>
          <p:cNvSpPr txBox="1">
            <a:spLocks/>
          </p:cNvSpPr>
          <p:nvPr/>
        </p:nvSpPr>
        <p:spPr>
          <a:xfrm>
            <a:off x="1949172" y="789014"/>
            <a:ext cx="8460472" cy="800743"/>
          </a:xfrm>
          <a:prstGeom prst="rect">
            <a:avLst/>
          </a:prstGeom>
        </p:spPr>
        <p:txBody>
          <a:bodyPr vert="horz" lIns="0" tIns="0" rIns="0" bIns="0" rtlCol="0" anchor="b" anchorCtr="0">
            <a:noAutofit/>
          </a:bodyPr>
          <a:lstStyle>
            <a:lvl1pPr algn="ctr" defTabSz="914400" rtl="0" eaLnBrk="1" latinLnBrk="0" hangingPunct="1">
              <a:lnSpc>
                <a:spcPts val="6600"/>
              </a:lnSpc>
              <a:spcBef>
                <a:spcPct val="0"/>
              </a:spcBef>
              <a:buNone/>
              <a:defRPr sz="4500" kern="1200">
                <a:solidFill>
                  <a:schemeClr val="tx1"/>
                </a:solidFill>
                <a:latin typeface="+mj-lt"/>
                <a:ea typeface="+mj-ea"/>
                <a:cs typeface="+mj-cs"/>
              </a:defRPr>
            </a:lvl1pPr>
          </a:lstStyle>
          <a:p>
            <a:pPr>
              <a:lnSpc>
                <a:spcPct val="100000"/>
              </a:lnSpc>
            </a:pPr>
            <a:r>
              <a:rPr lang="en-GB" sz="3200" b="1" dirty="0" smtClean="0"/>
              <a:t>The Council’s Response With it’s Workforce</a:t>
            </a:r>
            <a:endParaRPr lang="en-GB" sz="3200" b="1" dirty="0"/>
          </a:p>
        </p:txBody>
      </p:sp>
    </p:spTree>
    <p:extLst>
      <p:ext uri="{BB962C8B-B14F-4D97-AF65-F5344CB8AC3E}">
        <p14:creationId xmlns:p14="http://schemas.microsoft.com/office/powerpoint/2010/main" val="257549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003475" y="493869"/>
            <a:ext cx="8460472" cy="800743"/>
          </a:xfrm>
          <a:prstGeom prst="rect">
            <a:avLst/>
          </a:prstGeom>
        </p:spPr>
        <p:txBody>
          <a:bodyPr vert="horz" lIns="0" tIns="0" rIns="0" bIns="0" rtlCol="0" anchor="b" anchorCtr="0">
            <a:noAutofit/>
          </a:bodyPr>
          <a:lstStyle>
            <a:lvl1pPr algn="ctr" defTabSz="914400" rtl="0" eaLnBrk="1" latinLnBrk="0" hangingPunct="1">
              <a:lnSpc>
                <a:spcPts val="6600"/>
              </a:lnSpc>
              <a:spcBef>
                <a:spcPct val="0"/>
              </a:spcBef>
              <a:buNone/>
              <a:defRPr sz="4500" kern="1200">
                <a:solidFill>
                  <a:schemeClr val="tx1"/>
                </a:solidFill>
                <a:latin typeface="+mj-lt"/>
                <a:ea typeface="+mj-ea"/>
                <a:cs typeface="+mj-cs"/>
              </a:defRPr>
            </a:lvl1pPr>
          </a:lstStyle>
          <a:p>
            <a:pPr>
              <a:lnSpc>
                <a:spcPct val="100000"/>
              </a:lnSpc>
            </a:pPr>
            <a:r>
              <a:rPr lang="en-GB" sz="3200" b="1" dirty="0" smtClean="0">
                <a:solidFill>
                  <a:srgbClr val="7030A0"/>
                </a:solidFill>
                <a:latin typeface="Arial" panose="020B0604020202020204" pitchFamily="34" charset="0"/>
                <a:cs typeface="Arial" panose="020B0604020202020204" pitchFamily="34" charset="0"/>
              </a:rPr>
              <a:t>The </a:t>
            </a:r>
            <a:r>
              <a:rPr lang="en-GB" sz="3200" b="1" dirty="0">
                <a:solidFill>
                  <a:srgbClr val="7030A0"/>
                </a:solidFill>
                <a:latin typeface="Arial" panose="020B0604020202020204" pitchFamily="34" charset="0"/>
                <a:cs typeface="Arial" panose="020B0604020202020204" pitchFamily="34" charset="0"/>
              </a:rPr>
              <a:t>Eight Workforce </a:t>
            </a:r>
            <a:r>
              <a:rPr lang="en-GB" sz="3200" b="1" dirty="0" smtClean="0">
                <a:solidFill>
                  <a:srgbClr val="7030A0"/>
                </a:solidFill>
                <a:latin typeface="Arial" panose="020B0604020202020204" pitchFamily="34" charset="0"/>
                <a:cs typeface="Arial" panose="020B0604020202020204" pitchFamily="34" charset="0"/>
              </a:rPr>
              <a:t>Workstream </a:t>
            </a:r>
            <a:r>
              <a:rPr lang="en-GB" sz="3200" b="1" dirty="0" smtClean="0">
                <a:solidFill>
                  <a:srgbClr val="7030A0"/>
                </a:solidFill>
                <a:latin typeface="Arial" panose="020B0604020202020204" pitchFamily="34" charset="0"/>
                <a:cs typeface="Arial" panose="020B0604020202020204" pitchFamily="34" charset="0"/>
              </a:rPr>
              <a:t>Objectives</a:t>
            </a:r>
            <a:endParaRPr lang="en-GB" sz="3200" b="1" dirty="0">
              <a:solidFill>
                <a:srgbClr val="7030A0"/>
              </a:solidFill>
              <a:latin typeface="Arial" panose="020B0604020202020204" pitchFamily="34" charset="0"/>
              <a:cs typeface="Arial" panose="020B0604020202020204" pitchFamily="34" charset="0"/>
            </a:endParaRPr>
          </a:p>
        </p:txBody>
      </p:sp>
      <p:graphicFrame>
        <p:nvGraphicFramePr>
          <p:cNvPr id="5" name="Diagram 4"/>
          <p:cNvGraphicFramePr/>
          <p:nvPr>
            <p:extLst>
              <p:ext uri="{D42A27DB-BD31-4B8C-83A1-F6EECF244321}">
                <p14:modId xmlns:p14="http://schemas.microsoft.com/office/powerpoint/2010/main" val="1454909535"/>
              </p:ext>
            </p:extLst>
          </p:nvPr>
        </p:nvGraphicFramePr>
        <p:xfrm>
          <a:off x="1041616" y="1372222"/>
          <a:ext cx="1038419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p:cNvPicPr>
            <a:picLocks noChangeAspect="1"/>
          </p:cNvPicPr>
          <p:nvPr/>
        </p:nvPicPr>
        <p:blipFill>
          <a:blip r:embed="rId7"/>
          <a:stretch>
            <a:fillRect/>
          </a:stretch>
        </p:blipFill>
        <p:spPr>
          <a:xfrm>
            <a:off x="4774494" y="5664676"/>
            <a:ext cx="6651312" cy="1048603"/>
          </a:xfrm>
          <a:prstGeom prst="rect">
            <a:avLst/>
          </a:prstGeom>
        </p:spPr>
      </p:pic>
      <p:sp>
        <p:nvSpPr>
          <p:cNvPr id="7" name="Rectangle 6"/>
          <p:cNvSpPr/>
          <p:nvPr/>
        </p:nvSpPr>
        <p:spPr>
          <a:xfrm>
            <a:off x="4893578" y="5727312"/>
            <a:ext cx="6096000" cy="830997"/>
          </a:xfrm>
          <a:prstGeom prst="rect">
            <a:avLst/>
          </a:prstGeom>
        </p:spPr>
        <p:txBody>
          <a:bodyPr>
            <a:spAutoFit/>
          </a:bodyPr>
          <a:lstStyle/>
          <a:p>
            <a:pPr marL="176213" indent="-176213">
              <a:buFont typeface="Arial" panose="020B0604020202020204" pitchFamily="34" charset="0"/>
              <a:buChar char="•"/>
            </a:pPr>
            <a:r>
              <a:rPr lang="en-GB" sz="1600" dirty="0" smtClean="0">
                <a:latin typeface="Arial" panose="020B0604020202020204" pitchFamily="34" charset="0"/>
                <a:cs typeface="Arial" panose="020B0604020202020204" pitchFamily="34" charset="0"/>
              </a:rPr>
              <a:t>To ensure that all related polices are audited, reviewed and updated in line with best practice to support delivery of the work stream </a:t>
            </a:r>
            <a:endParaRPr lang="en-GB"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7817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003475" y="493869"/>
            <a:ext cx="8460472" cy="800743"/>
          </a:xfrm>
          <a:prstGeom prst="rect">
            <a:avLst/>
          </a:prstGeom>
        </p:spPr>
        <p:txBody>
          <a:bodyPr vert="horz" lIns="0" tIns="0" rIns="0" bIns="0" rtlCol="0" anchor="b" anchorCtr="0">
            <a:noAutofit/>
          </a:bodyPr>
          <a:lstStyle>
            <a:lvl1pPr algn="ctr" defTabSz="914400" rtl="0" eaLnBrk="1" latinLnBrk="0" hangingPunct="1">
              <a:lnSpc>
                <a:spcPts val="6600"/>
              </a:lnSpc>
              <a:spcBef>
                <a:spcPct val="0"/>
              </a:spcBef>
              <a:buNone/>
              <a:defRPr sz="4500" kern="1200">
                <a:solidFill>
                  <a:schemeClr val="tx1"/>
                </a:solidFill>
                <a:latin typeface="+mj-lt"/>
                <a:ea typeface="+mj-ea"/>
                <a:cs typeface="+mj-cs"/>
              </a:defRPr>
            </a:lvl1pPr>
          </a:lstStyle>
          <a:p>
            <a:pPr>
              <a:lnSpc>
                <a:spcPct val="100000"/>
              </a:lnSpc>
            </a:pPr>
            <a:r>
              <a:rPr lang="en-GB" sz="3200" b="1" dirty="0" smtClean="0">
                <a:solidFill>
                  <a:srgbClr val="7030A0"/>
                </a:solidFill>
                <a:latin typeface="Arial" panose="020B0604020202020204" pitchFamily="34" charset="0"/>
                <a:cs typeface="Arial" panose="020B0604020202020204" pitchFamily="34" charset="0"/>
              </a:rPr>
              <a:t>The Workforce Workstream Eight Objectives</a:t>
            </a:r>
            <a:endParaRPr lang="en-GB" sz="3200" b="1" dirty="0">
              <a:solidFill>
                <a:srgbClr val="7030A0"/>
              </a:solidFill>
              <a:latin typeface="Arial" panose="020B0604020202020204" pitchFamily="34" charset="0"/>
              <a:cs typeface="Arial" panose="020B0604020202020204" pitchFamily="34" charset="0"/>
            </a:endParaRPr>
          </a:p>
        </p:txBody>
      </p:sp>
      <p:graphicFrame>
        <p:nvGraphicFramePr>
          <p:cNvPr id="5" name="Diagram 4"/>
          <p:cNvGraphicFramePr/>
          <p:nvPr>
            <p:extLst>
              <p:ext uri="{D42A27DB-BD31-4B8C-83A1-F6EECF244321}">
                <p14:modId xmlns:p14="http://schemas.microsoft.com/office/powerpoint/2010/main" val="13316786"/>
              </p:ext>
            </p:extLst>
          </p:nvPr>
        </p:nvGraphicFramePr>
        <p:xfrm>
          <a:off x="1041616" y="1372222"/>
          <a:ext cx="1038419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p:cNvPicPr>
            <a:picLocks noChangeAspect="1"/>
          </p:cNvPicPr>
          <p:nvPr/>
        </p:nvPicPr>
        <p:blipFill>
          <a:blip r:embed="rId7"/>
          <a:stretch>
            <a:fillRect/>
          </a:stretch>
        </p:blipFill>
        <p:spPr>
          <a:xfrm>
            <a:off x="4774494" y="5664676"/>
            <a:ext cx="6651312" cy="1048603"/>
          </a:xfrm>
          <a:prstGeom prst="rect">
            <a:avLst/>
          </a:prstGeom>
        </p:spPr>
      </p:pic>
      <p:sp>
        <p:nvSpPr>
          <p:cNvPr id="7" name="Rectangle 6"/>
          <p:cNvSpPr/>
          <p:nvPr/>
        </p:nvSpPr>
        <p:spPr>
          <a:xfrm>
            <a:off x="4893578" y="5727312"/>
            <a:ext cx="6096000" cy="338554"/>
          </a:xfrm>
          <a:prstGeom prst="rect">
            <a:avLst/>
          </a:prstGeom>
        </p:spPr>
        <p:txBody>
          <a:bodyPr>
            <a:spAutoFit/>
          </a:bodyPr>
          <a:lstStyle/>
          <a:p>
            <a:pPr marL="176213" indent="-176213">
              <a:buFont typeface="Arial" panose="020B0604020202020204" pitchFamily="34" charset="0"/>
              <a:buChar char="•"/>
            </a:pPr>
            <a:endParaRPr lang="en-GB" sz="1600" dirty="0">
              <a:latin typeface="Arial" panose="020B0604020202020204" pitchFamily="34" charset="0"/>
              <a:cs typeface="Arial" panose="020B0604020202020204" pitchFamily="34" charset="0"/>
            </a:endParaRPr>
          </a:p>
        </p:txBody>
      </p:sp>
      <p:sp>
        <p:nvSpPr>
          <p:cNvPr id="2" name="Rectangle 1"/>
          <p:cNvSpPr/>
          <p:nvPr/>
        </p:nvSpPr>
        <p:spPr>
          <a:xfrm>
            <a:off x="4774494" y="5587066"/>
            <a:ext cx="6096000" cy="1077218"/>
          </a:xfrm>
          <a:prstGeom prst="rect">
            <a:avLst/>
          </a:prstGeom>
        </p:spPr>
        <p:txBody>
          <a:bodyPr>
            <a:spAutoFit/>
          </a:bodyPr>
          <a:lstStyle/>
          <a:p>
            <a:pPr marL="285750" indent="-285750">
              <a:buFont typeface="Arial" panose="020B0604020202020204" pitchFamily="34" charset="0"/>
              <a:buChar char="•"/>
            </a:pPr>
            <a:r>
              <a:rPr lang="en-GB" sz="1600" dirty="0" smtClean="0">
                <a:latin typeface="Arial" panose="020B0604020202020204" pitchFamily="34" charset="0"/>
                <a:cs typeface="Arial" panose="020B0604020202020204" pitchFamily="34" charset="0"/>
              </a:rPr>
              <a:t>To review employees’ experience from attraction to exit to identify any barriers and inform the redesign of policies and practices to improve the ability of staff to learn, grow and reach their full potential</a:t>
            </a:r>
            <a:endParaRPr lang="en-GB"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371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ounded Rectangular Callout 20"/>
          <p:cNvSpPr/>
          <p:nvPr/>
        </p:nvSpPr>
        <p:spPr>
          <a:xfrm>
            <a:off x="5889868" y="1380526"/>
            <a:ext cx="1996657" cy="1008112"/>
          </a:xfrm>
          <a:prstGeom prst="wedgeRoundRectCallout">
            <a:avLst>
              <a:gd name="adj1" fmla="val -23746"/>
              <a:gd name="adj2" fmla="val 83682"/>
              <a:gd name="adj3" fmla="val 16667"/>
            </a:avLst>
          </a:prstGeom>
          <a:solidFill>
            <a:srgbClr val="171800"/>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Focus Groups</a:t>
            </a:r>
            <a:endParaRPr lang="en-GB" dirty="0">
              <a:solidFill>
                <a:schemeClr val="bg1"/>
              </a:solidFill>
            </a:endParaRPr>
          </a:p>
        </p:txBody>
      </p:sp>
      <p:sp>
        <p:nvSpPr>
          <p:cNvPr id="34" name="Rounded Rectangular Callout 33"/>
          <p:cNvSpPr/>
          <p:nvPr/>
        </p:nvSpPr>
        <p:spPr>
          <a:xfrm>
            <a:off x="4437722" y="3324758"/>
            <a:ext cx="1996657" cy="1008112"/>
          </a:xfrm>
          <a:prstGeom prst="wedgeRoundRectCallout">
            <a:avLst>
              <a:gd name="adj1" fmla="val -23746"/>
              <a:gd name="adj2" fmla="val 83682"/>
              <a:gd name="adj3" fmla="val 16667"/>
            </a:avLst>
          </a:prstGeom>
          <a:solidFill>
            <a:srgbClr val="17180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Revised Family Friendly Policies</a:t>
            </a:r>
            <a:endParaRPr lang="en-GB" dirty="0">
              <a:solidFill>
                <a:schemeClr val="bg1"/>
              </a:solidFill>
            </a:endParaRPr>
          </a:p>
        </p:txBody>
      </p:sp>
      <p:sp>
        <p:nvSpPr>
          <p:cNvPr id="12" name="Rounded Rectangular Callout 11"/>
          <p:cNvSpPr/>
          <p:nvPr/>
        </p:nvSpPr>
        <p:spPr>
          <a:xfrm>
            <a:off x="3227105" y="2492896"/>
            <a:ext cx="1996657" cy="1008112"/>
          </a:xfrm>
          <a:prstGeom prst="wedgeRoundRectCallout">
            <a:avLst>
              <a:gd name="adj1" fmla="val -23746"/>
              <a:gd name="adj2" fmla="val 83682"/>
              <a:gd name="adj3" fmla="val 16667"/>
            </a:avLst>
          </a:prstGeom>
          <a:solidFill>
            <a:srgbClr val="171800"/>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Staff Wellbeing Plan</a:t>
            </a:r>
            <a:endParaRPr lang="en-GB" dirty="0">
              <a:solidFill>
                <a:schemeClr val="bg1"/>
              </a:solidFill>
            </a:endParaRPr>
          </a:p>
        </p:txBody>
      </p:sp>
      <p:sp>
        <p:nvSpPr>
          <p:cNvPr id="4" name="Date Placeholder 3"/>
          <p:cNvSpPr>
            <a:spLocks noGrp="1"/>
          </p:cNvSpPr>
          <p:nvPr>
            <p:ph type="dt" sz="half" idx="10"/>
          </p:nvPr>
        </p:nvSpPr>
        <p:spPr/>
        <p:txBody>
          <a:bodyPr/>
          <a:lstStyle/>
          <a:p>
            <a:fld id="{8343BE4B-597F-4529-B00D-361D6805E88F}" type="datetime1">
              <a:rPr lang="en-GB" smtClean="0"/>
              <a:t>26/04/2023</a:t>
            </a:fld>
            <a:endParaRPr lang="en-GB" dirty="0"/>
          </a:p>
        </p:txBody>
      </p:sp>
      <p:sp>
        <p:nvSpPr>
          <p:cNvPr id="5" name="Footer Placeholder 4"/>
          <p:cNvSpPr>
            <a:spLocks noGrp="1"/>
          </p:cNvSpPr>
          <p:nvPr>
            <p:ph type="ftr" sz="quarter" idx="11"/>
          </p:nvPr>
        </p:nvSpPr>
        <p:spPr/>
        <p:txBody>
          <a:bodyPr/>
          <a:lstStyle/>
          <a:p>
            <a:r>
              <a:rPr lang="en-GB" dirty="0" smtClean="0"/>
              <a:t>Click Insert Header &amp; Footer and Apply to all to modify presentation title</a:t>
            </a:r>
            <a:endParaRPr lang="en-GB" dirty="0"/>
          </a:p>
        </p:txBody>
      </p:sp>
      <p:sp>
        <p:nvSpPr>
          <p:cNvPr id="6" name="Slide Number Placeholder 5"/>
          <p:cNvSpPr>
            <a:spLocks noGrp="1"/>
          </p:cNvSpPr>
          <p:nvPr>
            <p:ph type="sldNum" sz="quarter" idx="12"/>
          </p:nvPr>
        </p:nvSpPr>
        <p:spPr/>
        <p:txBody>
          <a:bodyPr/>
          <a:lstStyle/>
          <a:p>
            <a:fld id="{B9F1D033-0F2B-4A91-A3BE-A6E888F59A17}" type="slidenum">
              <a:rPr lang="en-GB" smtClean="0"/>
              <a:t>9</a:t>
            </a:fld>
            <a:endParaRPr lang="en-GB" dirty="0"/>
          </a:p>
        </p:txBody>
      </p:sp>
      <p:sp>
        <p:nvSpPr>
          <p:cNvPr id="9" name="Rounded Rectangular Callout 8"/>
          <p:cNvSpPr/>
          <p:nvPr/>
        </p:nvSpPr>
        <p:spPr>
          <a:xfrm>
            <a:off x="7833646" y="1446122"/>
            <a:ext cx="1996657" cy="1008112"/>
          </a:xfrm>
          <a:prstGeom prst="wedgeRoundRectCallout">
            <a:avLst>
              <a:gd name="adj1" fmla="val -23746"/>
              <a:gd name="adj2" fmla="val 83682"/>
              <a:gd name="adj3" fmla="val 16667"/>
            </a:avLst>
          </a:prstGeom>
          <a:solidFill>
            <a:srgbClr val="171800"/>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Staff Listening Circles</a:t>
            </a:r>
            <a:endParaRPr lang="en-GB" dirty="0">
              <a:solidFill>
                <a:schemeClr val="bg1"/>
              </a:solidFill>
            </a:endParaRPr>
          </a:p>
        </p:txBody>
      </p:sp>
      <p:sp>
        <p:nvSpPr>
          <p:cNvPr id="23" name="Rounded Rectangular Callout 22"/>
          <p:cNvSpPr/>
          <p:nvPr/>
        </p:nvSpPr>
        <p:spPr>
          <a:xfrm>
            <a:off x="838200" y="3043594"/>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Solutions Conversations</a:t>
            </a:r>
            <a:endParaRPr lang="en-GB" dirty="0">
              <a:solidFill>
                <a:schemeClr val="bg1"/>
              </a:solidFill>
            </a:endParaRPr>
          </a:p>
        </p:txBody>
      </p:sp>
      <p:sp>
        <p:nvSpPr>
          <p:cNvPr id="19" name="Rounded Rectangular Callout 18"/>
          <p:cNvSpPr/>
          <p:nvPr/>
        </p:nvSpPr>
        <p:spPr>
          <a:xfrm>
            <a:off x="1539661" y="1920389"/>
            <a:ext cx="1996657" cy="1008112"/>
          </a:xfrm>
          <a:prstGeom prst="wedgeRoundRectCallout">
            <a:avLst>
              <a:gd name="adj1" fmla="val -23746"/>
              <a:gd name="adj2" fmla="val 83682"/>
              <a:gd name="adj3" fmla="val 16667"/>
            </a:avLst>
          </a:prstGeom>
          <a:solidFill>
            <a:srgbClr val="17180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Positive Action Lunch &amp; Learn Sessions</a:t>
            </a:r>
            <a:endParaRPr lang="en-GB" dirty="0">
              <a:solidFill>
                <a:schemeClr val="bg1"/>
              </a:solidFill>
            </a:endParaRPr>
          </a:p>
        </p:txBody>
      </p:sp>
      <p:sp>
        <p:nvSpPr>
          <p:cNvPr id="29" name="Rounded Rectangular Callout 28"/>
          <p:cNvSpPr/>
          <p:nvPr/>
        </p:nvSpPr>
        <p:spPr>
          <a:xfrm>
            <a:off x="7043209" y="5504643"/>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Revised Induction</a:t>
            </a:r>
            <a:endParaRPr lang="en-GB" dirty="0">
              <a:solidFill>
                <a:schemeClr val="bg1"/>
              </a:solidFill>
            </a:endParaRPr>
          </a:p>
        </p:txBody>
      </p:sp>
      <p:sp>
        <p:nvSpPr>
          <p:cNvPr id="30" name="Rounded Rectangular Callout 29"/>
          <p:cNvSpPr/>
          <p:nvPr/>
        </p:nvSpPr>
        <p:spPr>
          <a:xfrm>
            <a:off x="4715799" y="5538835"/>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Ethnicity Pay Gap</a:t>
            </a:r>
            <a:endParaRPr lang="en-GB" dirty="0">
              <a:solidFill>
                <a:schemeClr val="bg1"/>
              </a:solidFill>
            </a:endParaRPr>
          </a:p>
        </p:txBody>
      </p:sp>
      <p:sp>
        <p:nvSpPr>
          <p:cNvPr id="31" name="Rounded Rectangular Callout 30"/>
          <p:cNvSpPr/>
          <p:nvPr/>
        </p:nvSpPr>
        <p:spPr>
          <a:xfrm>
            <a:off x="2332160" y="5438623"/>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Stakeholder Recruitment Panels</a:t>
            </a:r>
            <a:endParaRPr lang="en-GB" dirty="0">
              <a:solidFill>
                <a:schemeClr val="bg1"/>
              </a:solidFill>
            </a:endParaRPr>
          </a:p>
        </p:txBody>
      </p:sp>
      <p:sp>
        <p:nvSpPr>
          <p:cNvPr id="32" name="Rounded Rectangular Callout 31"/>
          <p:cNvSpPr/>
          <p:nvPr/>
        </p:nvSpPr>
        <p:spPr>
          <a:xfrm>
            <a:off x="8097050" y="4151754"/>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Internal and External Apprenticeships</a:t>
            </a:r>
            <a:endParaRPr lang="en-GB" dirty="0">
              <a:solidFill>
                <a:schemeClr val="bg1"/>
              </a:solidFill>
            </a:endParaRPr>
          </a:p>
        </p:txBody>
      </p:sp>
      <p:sp>
        <p:nvSpPr>
          <p:cNvPr id="33" name="Rounded Rectangular Callout 32"/>
          <p:cNvSpPr/>
          <p:nvPr/>
        </p:nvSpPr>
        <p:spPr>
          <a:xfrm>
            <a:off x="5099660" y="4388498"/>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Engagement Events</a:t>
            </a:r>
            <a:endParaRPr lang="en-GB" dirty="0">
              <a:solidFill>
                <a:schemeClr val="bg1"/>
              </a:solidFill>
            </a:endParaRPr>
          </a:p>
        </p:txBody>
      </p:sp>
      <p:sp>
        <p:nvSpPr>
          <p:cNvPr id="38" name="Rounded Rectangular Callout 37"/>
          <p:cNvSpPr/>
          <p:nvPr/>
        </p:nvSpPr>
        <p:spPr>
          <a:xfrm>
            <a:off x="9939064" y="4723623"/>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Revised Performance Development Framework</a:t>
            </a:r>
            <a:endParaRPr lang="en-GB" dirty="0">
              <a:solidFill>
                <a:schemeClr val="bg1"/>
              </a:solidFill>
            </a:endParaRPr>
          </a:p>
        </p:txBody>
      </p:sp>
      <p:sp>
        <p:nvSpPr>
          <p:cNvPr id="26" name="Rounded Rectangular Callout 25"/>
          <p:cNvSpPr/>
          <p:nvPr/>
        </p:nvSpPr>
        <p:spPr>
          <a:xfrm>
            <a:off x="213143" y="1177128"/>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Project Management Office</a:t>
            </a:r>
            <a:endParaRPr lang="en-GB" dirty="0">
              <a:solidFill>
                <a:schemeClr val="bg1"/>
              </a:solidFill>
            </a:endParaRPr>
          </a:p>
        </p:txBody>
      </p:sp>
      <p:sp>
        <p:nvSpPr>
          <p:cNvPr id="27" name="Rounded Rectangular Callout 26"/>
          <p:cNvSpPr/>
          <p:nvPr/>
        </p:nvSpPr>
        <p:spPr>
          <a:xfrm>
            <a:off x="5889867" y="1406657"/>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Focus Groups</a:t>
            </a:r>
            <a:endParaRPr lang="en-GB" dirty="0">
              <a:solidFill>
                <a:schemeClr val="bg1"/>
              </a:solidFill>
            </a:endParaRPr>
          </a:p>
        </p:txBody>
      </p:sp>
      <p:sp>
        <p:nvSpPr>
          <p:cNvPr id="28" name="Rounded Rectangular Callout 27"/>
          <p:cNvSpPr/>
          <p:nvPr/>
        </p:nvSpPr>
        <p:spPr>
          <a:xfrm>
            <a:off x="4437721" y="3350889"/>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Revised Family Friendly Policies</a:t>
            </a:r>
            <a:endParaRPr lang="en-GB" dirty="0">
              <a:solidFill>
                <a:schemeClr val="bg1"/>
              </a:solidFill>
            </a:endParaRPr>
          </a:p>
        </p:txBody>
      </p:sp>
      <p:sp>
        <p:nvSpPr>
          <p:cNvPr id="37" name="Rounded Rectangular Callout 36"/>
          <p:cNvSpPr/>
          <p:nvPr/>
        </p:nvSpPr>
        <p:spPr>
          <a:xfrm>
            <a:off x="590294" y="4267651"/>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Changes to Recruitment Practices </a:t>
            </a:r>
            <a:endParaRPr lang="en-GB" dirty="0">
              <a:solidFill>
                <a:schemeClr val="bg1"/>
              </a:solidFill>
            </a:endParaRPr>
          </a:p>
        </p:txBody>
      </p:sp>
      <p:sp>
        <p:nvSpPr>
          <p:cNvPr id="40" name="Rounded Rectangular Callout 39"/>
          <p:cNvSpPr/>
          <p:nvPr/>
        </p:nvSpPr>
        <p:spPr>
          <a:xfrm>
            <a:off x="3227104" y="2519027"/>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Staff Wellbeing Plan</a:t>
            </a:r>
            <a:endParaRPr lang="en-GB" dirty="0">
              <a:solidFill>
                <a:schemeClr val="bg1"/>
              </a:solidFill>
            </a:endParaRPr>
          </a:p>
        </p:txBody>
      </p:sp>
      <p:sp>
        <p:nvSpPr>
          <p:cNvPr id="41" name="Rounded Rectangular Callout 40"/>
          <p:cNvSpPr/>
          <p:nvPr/>
        </p:nvSpPr>
        <p:spPr>
          <a:xfrm>
            <a:off x="7833645" y="1472253"/>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Staff Listening Circles</a:t>
            </a:r>
            <a:endParaRPr lang="en-GB" dirty="0">
              <a:solidFill>
                <a:schemeClr val="bg1"/>
              </a:solidFill>
            </a:endParaRPr>
          </a:p>
        </p:txBody>
      </p:sp>
      <p:sp>
        <p:nvSpPr>
          <p:cNvPr id="42" name="Rounded Rectangular Callout 41"/>
          <p:cNvSpPr/>
          <p:nvPr/>
        </p:nvSpPr>
        <p:spPr>
          <a:xfrm>
            <a:off x="3536317" y="1225149"/>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Black on Board</a:t>
            </a:r>
            <a:endParaRPr lang="en-GB" dirty="0">
              <a:solidFill>
                <a:schemeClr val="bg1"/>
              </a:solidFill>
            </a:endParaRPr>
          </a:p>
        </p:txBody>
      </p:sp>
      <p:sp>
        <p:nvSpPr>
          <p:cNvPr id="43" name="Rounded Rectangular Callout 42"/>
          <p:cNvSpPr/>
          <p:nvPr/>
        </p:nvSpPr>
        <p:spPr>
          <a:xfrm>
            <a:off x="6480918" y="3208841"/>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EDI Training</a:t>
            </a:r>
            <a:endParaRPr lang="en-GB" dirty="0">
              <a:solidFill>
                <a:schemeClr val="bg1"/>
              </a:solidFill>
            </a:endParaRPr>
          </a:p>
        </p:txBody>
      </p:sp>
      <p:sp>
        <p:nvSpPr>
          <p:cNvPr id="44" name="Rounded Rectangular Callout 43"/>
          <p:cNvSpPr/>
          <p:nvPr/>
        </p:nvSpPr>
        <p:spPr>
          <a:xfrm>
            <a:off x="9830302" y="2733139"/>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Job Shadowing</a:t>
            </a:r>
            <a:endParaRPr lang="en-GB" dirty="0">
              <a:solidFill>
                <a:schemeClr val="bg1"/>
              </a:solidFill>
            </a:endParaRPr>
          </a:p>
        </p:txBody>
      </p:sp>
      <p:sp>
        <p:nvSpPr>
          <p:cNvPr id="45" name="Rounded Rectangular Callout 44"/>
          <p:cNvSpPr/>
          <p:nvPr/>
        </p:nvSpPr>
        <p:spPr>
          <a:xfrm>
            <a:off x="7942407" y="2519027"/>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Reciprocal Mentoring</a:t>
            </a:r>
            <a:endParaRPr lang="en-GB" dirty="0">
              <a:solidFill>
                <a:schemeClr val="bg1"/>
              </a:solidFill>
            </a:endParaRPr>
          </a:p>
        </p:txBody>
      </p:sp>
      <p:sp>
        <p:nvSpPr>
          <p:cNvPr id="46" name="Rounded Rectangular Callout 45"/>
          <p:cNvSpPr/>
          <p:nvPr/>
        </p:nvSpPr>
        <p:spPr>
          <a:xfrm>
            <a:off x="5293901" y="2189796"/>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Champions &amp; Allies Network</a:t>
            </a:r>
            <a:endParaRPr lang="en-GB" dirty="0">
              <a:solidFill>
                <a:schemeClr val="bg1"/>
              </a:solidFill>
            </a:endParaRPr>
          </a:p>
        </p:txBody>
      </p:sp>
      <p:sp>
        <p:nvSpPr>
          <p:cNvPr id="47" name="Rounded Rectangular Callout 46"/>
          <p:cNvSpPr/>
          <p:nvPr/>
        </p:nvSpPr>
        <p:spPr>
          <a:xfrm>
            <a:off x="2705423" y="4224027"/>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Staff Wellbeing Toolkit</a:t>
            </a:r>
            <a:endParaRPr lang="en-GB" dirty="0">
              <a:solidFill>
                <a:schemeClr val="bg1"/>
              </a:solidFill>
            </a:endParaRPr>
          </a:p>
        </p:txBody>
      </p:sp>
      <p:sp>
        <p:nvSpPr>
          <p:cNvPr id="48" name="Rounded Rectangular Callout 47"/>
          <p:cNvSpPr/>
          <p:nvPr/>
        </p:nvSpPr>
        <p:spPr>
          <a:xfrm>
            <a:off x="1539660" y="1946520"/>
            <a:ext cx="1996657" cy="1008112"/>
          </a:xfrm>
          <a:prstGeom prst="wedgeRoundRectCallout">
            <a:avLst>
              <a:gd name="adj1" fmla="val -23746"/>
              <a:gd name="adj2" fmla="val 83682"/>
              <a:gd name="adj3" fmla="val 16667"/>
            </a:avLst>
          </a:prstGeom>
          <a:solidFill>
            <a:srgbClr val="7030A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bg1"/>
                </a:solidFill>
              </a:rPr>
              <a:t>Positive Action Lunch &amp; Learn Sessions</a:t>
            </a:r>
            <a:endParaRPr lang="en-GB" dirty="0">
              <a:solidFill>
                <a:schemeClr val="bg1"/>
              </a:solidFill>
            </a:endParaRPr>
          </a:p>
        </p:txBody>
      </p:sp>
      <p:sp>
        <p:nvSpPr>
          <p:cNvPr id="2" name="TextBox 1"/>
          <p:cNvSpPr txBox="1"/>
          <p:nvPr/>
        </p:nvSpPr>
        <p:spPr>
          <a:xfrm>
            <a:off x="2879926" y="293848"/>
            <a:ext cx="5306096" cy="584775"/>
          </a:xfrm>
          <a:prstGeom prst="rect">
            <a:avLst/>
          </a:prstGeom>
          <a:noFill/>
        </p:spPr>
        <p:txBody>
          <a:bodyPr wrap="square" rtlCol="0">
            <a:spAutoFit/>
          </a:bodyPr>
          <a:lstStyle/>
          <a:p>
            <a:pPr algn="ctr"/>
            <a:r>
              <a:rPr lang="en-GB" sz="3200" b="1" dirty="0" smtClean="0">
                <a:solidFill>
                  <a:srgbClr val="7030A0"/>
                </a:solidFill>
                <a:latin typeface="Arial" panose="020B0604020202020204" pitchFamily="34" charset="0"/>
                <a:cs typeface="Arial" panose="020B0604020202020204" pitchFamily="34" charset="0"/>
              </a:rPr>
              <a:t>What we’ve done</a:t>
            </a:r>
            <a:endParaRPr lang="en-GB" sz="3200" b="1" dirty="0">
              <a:solidFill>
                <a:srgbClr val="7030A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0584632"/>
      </p:ext>
    </p:extLst>
  </p:cSld>
  <p:clrMapOvr>
    <a:masterClrMapping/>
  </p:clrMapOvr>
  <p:transition spd="slow" advClick="0" advTm="60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1000" fill="hold"/>
                                        <p:tgtEl>
                                          <p:spTgt spid="19"/>
                                        </p:tgtEl>
                                        <p:attrNameLst>
                                          <p:attrName>ppt_w</p:attrName>
                                        </p:attrNameLst>
                                      </p:cBhvr>
                                      <p:tavLst>
                                        <p:tav tm="0">
                                          <p:val>
                                            <p:fltVal val="0"/>
                                          </p:val>
                                        </p:tav>
                                        <p:tav tm="100000">
                                          <p:val>
                                            <p:strVal val="#ppt_w"/>
                                          </p:val>
                                        </p:tav>
                                      </p:tavLst>
                                    </p:anim>
                                    <p:anim calcmode="lin" valueType="num">
                                      <p:cBhvr>
                                        <p:cTn id="8" dur="1000" fill="hold"/>
                                        <p:tgtEl>
                                          <p:spTgt spid="19"/>
                                        </p:tgtEl>
                                        <p:attrNameLst>
                                          <p:attrName>ppt_h</p:attrName>
                                        </p:attrNameLst>
                                      </p:cBhvr>
                                      <p:tavLst>
                                        <p:tav tm="0">
                                          <p:val>
                                            <p:fltVal val="0"/>
                                          </p:val>
                                        </p:tav>
                                        <p:tav tm="100000">
                                          <p:val>
                                            <p:strVal val="#ppt_h"/>
                                          </p:val>
                                        </p:tav>
                                      </p:tavLst>
                                    </p:anim>
                                    <p:anim calcmode="lin" valueType="num">
                                      <p:cBhvr>
                                        <p:cTn id="9" dur="1000" fill="hold"/>
                                        <p:tgtEl>
                                          <p:spTgt spid="19"/>
                                        </p:tgtEl>
                                        <p:attrNameLst>
                                          <p:attrName>style.rotation</p:attrName>
                                        </p:attrNameLst>
                                      </p:cBhvr>
                                      <p:tavLst>
                                        <p:tav tm="0">
                                          <p:val>
                                            <p:fltVal val="90"/>
                                          </p:val>
                                        </p:tav>
                                        <p:tav tm="100000">
                                          <p:val>
                                            <p:fltVal val="0"/>
                                          </p:val>
                                        </p:tav>
                                      </p:tavLst>
                                    </p:anim>
                                    <p:animEffect transition="in" filter="fade">
                                      <p:cBhvr>
                                        <p:cTn id="10" dur="10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p:cTn id="15" dur="1000" fill="hold"/>
                                        <p:tgtEl>
                                          <p:spTgt spid="12"/>
                                        </p:tgtEl>
                                        <p:attrNameLst>
                                          <p:attrName>ppt_w</p:attrName>
                                        </p:attrNameLst>
                                      </p:cBhvr>
                                      <p:tavLst>
                                        <p:tav tm="0">
                                          <p:val>
                                            <p:fltVal val="0"/>
                                          </p:val>
                                        </p:tav>
                                        <p:tav tm="100000">
                                          <p:val>
                                            <p:strVal val="#ppt_w"/>
                                          </p:val>
                                        </p:tav>
                                      </p:tavLst>
                                    </p:anim>
                                    <p:anim calcmode="lin" valueType="num">
                                      <p:cBhvr>
                                        <p:cTn id="16" dur="1000" fill="hold"/>
                                        <p:tgtEl>
                                          <p:spTgt spid="12"/>
                                        </p:tgtEl>
                                        <p:attrNameLst>
                                          <p:attrName>ppt_h</p:attrName>
                                        </p:attrNameLst>
                                      </p:cBhvr>
                                      <p:tavLst>
                                        <p:tav tm="0">
                                          <p:val>
                                            <p:fltVal val="0"/>
                                          </p:val>
                                        </p:tav>
                                        <p:tav tm="100000">
                                          <p:val>
                                            <p:strVal val="#ppt_h"/>
                                          </p:val>
                                        </p:tav>
                                      </p:tavLst>
                                    </p:anim>
                                    <p:anim calcmode="lin" valueType="num">
                                      <p:cBhvr>
                                        <p:cTn id="17" dur="1000" fill="hold"/>
                                        <p:tgtEl>
                                          <p:spTgt spid="12"/>
                                        </p:tgtEl>
                                        <p:attrNameLst>
                                          <p:attrName>style.rotation</p:attrName>
                                        </p:attrNameLst>
                                      </p:cBhvr>
                                      <p:tavLst>
                                        <p:tav tm="0">
                                          <p:val>
                                            <p:fltVal val="90"/>
                                          </p:val>
                                        </p:tav>
                                        <p:tav tm="100000">
                                          <p:val>
                                            <p:fltVal val="0"/>
                                          </p:val>
                                        </p:tav>
                                      </p:tavLst>
                                    </p:anim>
                                    <p:animEffect transition="in" filter="fade">
                                      <p:cBhvr>
                                        <p:cTn id="18" dur="10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1"/>
                                        </p:tgtEl>
                                        <p:attrNameLst>
                                          <p:attrName>style.visibility</p:attrName>
                                        </p:attrNameLst>
                                      </p:cBhvr>
                                      <p:to>
                                        <p:strVal val="visible"/>
                                      </p:to>
                                    </p:set>
                                    <p:anim calcmode="lin" valueType="num">
                                      <p:cBhvr>
                                        <p:cTn id="23" dur="1000" fill="hold"/>
                                        <p:tgtEl>
                                          <p:spTgt spid="31"/>
                                        </p:tgtEl>
                                        <p:attrNameLst>
                                          <p:attrName>ppt_w</p:attrName>
                                        </p:attrNameLst>
                                      </p:cBhvr>
                                      <p:tavLst>
                                        <p:tav tm="0">
                                          <p:val>
                                            <p:fltVal val="0"/>
                                          </p:val>
                                        </p:tav>
                                        <p:tav tm="100000">
                                          <p:val>
                                            <p:strVal val="#ppt_w"/>
                                          </p:val>
                                        </p:tav>
                                      </p:tavLst>
                                    </p:anim>
                                    <p:anim calcmode="lin" valueType="num">
                                      <p:cBhvr>
                                        <p:cTn id="24" dur="1000" fill="hold"/>
                                        <p:tgtEl>
                                          <p:spTgt spid="31"/>
                                        </p:tgtEl>
                                        <p:attrNameLst>
                                          <p:attrName>ppt_h</p:attrName>
                                        </p:attrNameLst>
                                      </p:cBhvr>
                                      <p:tavLst>
                                        <p:tav tm="0">
                                          <p:val>
                                            <p:fltVal val="0"/>
                                          </p:val>
                                        </p:tav>
                                        <p:tav tm="100000">
                                          <p:val>
                                            <p:strVal val="#ppt_h"/>
                                          </p:val>
                                        </p:tav>
                                      </p:tavLst>
                                    </p:anim>
                                    <p:anim calcmode="lin" valueType="num">
                                      <p:cBhvr>
                                        <p:cTn id="25" dur="1000" fill="hold"/>
                                        <p:tgtEl>
                                          <p:spTgt spid="31"/>
                                        </p:tgtEl>
                                        <p:attrNameLst>
                                          <p:attrName>style.rotation</p:attrName>
                                        </p:attrNameLst>
                                      </p:cBhvr>
                                      <p:tavLst>
                                        <p:tav tm="0">
                                          <p:val>
                                            <p:fltVal val="90"/>
                                          </p:val>
                                        </p:tav>
                                        <p:tav tm="100000">
                                          <p:val>
                                            <p:fltVal val="0"/>
                                          </p:val>
                                        </p:tav>
                                      </p:tavLst>
                                    </p:anim>
                                    <p:animEffect transition="in" filter="fade">
                                      <p:cBhvr>
                                        <p:cTn id="26" dur="1000"/>
                                        <p:tgtEl>
                                          <p:spTgt spid="31"/>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3"/>
                                        </p:tgtEl>
                                        <p:attrNameLst>
                                          <p:attrName>style.visibility</p:attrName>
                                        </p:attrNameLst>
                                      </p:cBhvr>
                                      <p:to>
                                        <p:strVal val="visible"/>
                                      </p:to>
                                    </p:set>
                                    <p:anim calcmode="lin" valueType="num">
                                      <p:cBhvr>
                                        <p:cTn id="31" dur="1000" fill="hold"/>
                                        <p:tgtEl>
                                          <p:spTgt spid="33"/>
                                        </p:tgtEl>
                                        <p:attrNameLst>
                                          <p:attrName>ppt_w</p:attrName>
                                        </p:attrNameLst>
                                      </p:cBhvr>
                                      <p:tavLst>
                                        <p:tav tm="0">
                                          <p:val>
                                            <p:fltVal val="0"/>
                                          </p:val>
                                        </p:tav>
                                        <p:tav tm="100000">
                                          <p:val>
                                            <p:strVal val="#ppt_w"/>
                                          </p:val>
                                        </p:tav>
                                      </p:tavLst>
                                    </p:anim>
                                    <p:anim calcmode="lin" valueType="num">
                                      <p:cBhvr>
                                        <p:cTn id="32" dur="1000" fill="hold"/>
                                        <p:tgtEl>
                                          <p:spTgt spid="33"/>
                                        </p:tgtEl>
                                        <p:attrNameLst>
                                          <p:attrName>ppt_h</p:attrName>
                                        </p:attrNameLst>
                                      </p:cBhvr>
                                      <p:tavLst>
                                        <p:tav tm="0">
                                          <p:val>
                                            <p:fltVal val="0"/>
                                          </p:val>
                                        </p:tav>
                                        <p:tav tm="100000">
                                          <p:val>
                                            <p:strVal val="#ppt_h"/>
                                          </p:val>
                                        </p:tav>
                                      </p:tavLst>
                                    </p:anim>
                                    <p:anim calcmode="lin" valueType="num">
                                      <p:cBhvr>
                                        <p:cTn id="33" dur="1000" fill="hold"/>
                                        <p:tgtEl>
                                          <p:spTgt spid="33"/>
                                        </p:tgtEl>
                                        <p:attrNameLst>
                                          <p:attrName>style.rotation</p:attrName>
                                        </p:attrNameLst>
                                      </p:cBhvr>
                                      <p:tavLst>
                                        <p:tav tm="0">
                                          <p:val>
                                            <p:fltVal val="90"/>
                                          </p:val>
                                        </p:tav>
                                        <p:tav tm="100000">
                                          <p:val>
                                            <p:fltVal val="0"/>
                                          </p:val>
                                        </p:tav>
                                      </p:tavLst>
                                    </p:anim>
                                    <p:animEffect transition="in" filter="fade">
                                      <p:cBhvr>
                                        <p:cTn id="34" dur="1000"/>
                                        <p:tgtEl>
                                          <p:spTgt spid="33"/>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29"/>
                                        </p:tgtEl>
                                        <p:attrNameLst>
                                          <p:attrName>style.visibility</p:attrName>
                                        </p:attrNameLst>
                                      </p:cBhvr>
                                      <p:to>
                                        <p:strVal val="visible"/>
                                      </p:to>
                                    </p:set>
                                    <p:anim calcmode="lin" valueType="num">
                                      <p:cBhvr>
                                        <p:cTn id="39" dur="1000" fill="hold"/>
                                        <p:tgtEl>
                                          <p:spTgt spid="29"/>
                                        </p:tgtEl>
                                        <p:attrNameLst>
                                          <p:attrName>ppt_w</p:attrName>
                                        </p:attrNameLst>
                                      </p:cBhvr>
                                      <p:tavLst>
                                        <p:tav tm="0">
                                          <p:val>
                                            <p:fltVal val="0"/>
                                          </p:val>
                                        </p:tav>
                                        <p:tav tm="100000">
                                          <p:val>
                                            <p:strVal val="#ppt_w"/>
                                          </p:val>
                                        </p:tav>
                                      </p:tavLst>
                                    </p:anim>
                                    <p:anim calcmode="lin" valueType="num">
                                      <p:cBhvr>
                                        <p:cTn id="40" dur="1000" fill="hold"/>
                                        <p:tgtEl>
                                          <p:spTgt spid="29"/>
                                        </p:tgtEl>
                                        <p:attrNameLst>
                                          <p:attrName>ppt_h</p:attrName>
                                        </p:attrNameLst>
                                      </p:cBhvr>
                                      <p:tavLst>
                                        <p:tav tm="0">
                                          <p:val>
                                            <p:fltVal val="0"/>
                                          </p:val>
                                        </p:tav>
                                        <p:tav tm="100000">
                                          <p:val>
                                            <p:strVal val="#ppt_h"/>
                                          </p:val>
                                        </p:tav>
                                      </p:tavLst>
                                    </p:anim>
                                    <p:anim calcmode="lin" valueType="num">
                                      <p:cBhvr>
                                        <p:cTn id="41" dur="1000" fill="hold"/>
                                        <p:tgtEl>
                                          <p:spTgt spid="29"/>
                                        </p:tgtEl>
                                        <p:attrNameLst>
                                          <p:attrName>style.rotation</p:attrName>
                                        </p:attrNameLst>
                                      </p:cBhvr>
                                      <p:tavLst>
                                        <p:tav tm="0">
                                          <p:val>
                                            <p:fltVal val="90"/>
                                          </p:val>
                                        </p:tav>
                                        <p:tav tm="100000">
                                          <p:val>
                                            <p:fltVal val="0"/>
                                          </p:val>
                                        </p:tav>
                                      </p:tavLst>
                                    </p:anim>
                                    <p:animEffect transition="in" filter="fade">
                                      <p:cBhvr>
                                        <p:cTn id="42" dur="1000"/>
                                        <p:tgtEl>
                                          <p:spTgt spid="29"/>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4"/>
                                        </p:tgtEl>
                                        <p:attrNameLst>
                                          <p:attrName>style.visibility</p:attrName>
                                        </p:attrNameLst>
                                      </p:cBhvr>
                                      <p:to>
                                        <p:strVal val="visible"/>
                                      </p:to>
                                    </p:set>
                                    <p:anim calcmode="lin" valueType="num">
                                      <p:cBhvr>
                                        <p:cTn id="47" dur="1000" fill="hold"/>
                                        <p:tgtEl>
                                          <p:spTgt spid="34"/>
                                        </p:tgtEl>
                                        <p:attrNameLst>
                                          <p:attrName>ppt_w</p:attrName>
                                        </p:attrNameLst>
                                      </p:cBhvr>
                                      <p:tavLst>
                                        <p:tav tm="0">
                                          <p:val>
                                            <p:fltVal val="0"/>
                                          </p:val>
                                        </p:tav>
                                        <p:tav tm="100000">
                                          <p:val>
                                            <p:strVal val="#ppt_w"/>
                                          </p:val>
                                        </p:tav>
                                      </p:tavLst>
                                    </p:anim>
                                    <p:anim calcmode="lin" valueType="num">
                                      <p:cBhvr>
                                        <p:cTn id="48" dur="1000" fill="hold"/>
                                        <p:tgtEl>
                                          <p:spTgt spid="34"/>
                                        </p:tgtEl>
                                        <p:attrNameLst>
                                          <p:attrName>ppt_h</p:attrName>
                                        </p:attrNameLst>
                                      </p:cBhvr>
                                      <p:tavLst>
                                        <p:tav tm="0">
                                          <p:val>
                                            <p:fltVal val="0"/>
                                          </p:val>
                                        </p:tav>
                                        <p:tav tm="100000">
                                          <p:val>
                                            <p:strVal val="#ppt_h"/>
                                          </p:val>
                                        </p:tav>
                                      </p:tavLst>
                                    </p:anim>
                                    <p:anim calcmode="lin" valueType="num">
                                      <p:cBhvr>
                                        <p:cTn id="49" dur="1000" fill="hold"/>
                                        <p:tgtEl>
                                          <p:spTgt spid="34"/>
                                        </p:tgtEl>
                                        <p:attrNameLst>
                                          <p:attrName>style.rotation</p:attrName>
                                        </p:attrNameLst>
                                      </p:cBhvr>
                                      <p:tavLst>
                                        <p:tav tm="0">
                                          <p:val>
                                            <p:fltVal val="90"/>
                                          </p:val>
                                        </p:tav>
                                        <p:tav tm="100000">
                                          <p:val>
                                            <p:fltVal val="0"/>
                                          </p:val>
                                        </p:tav>
                                      </p:tavLst>
                                    </p:anim>
                                    <p:animEffect transition="in" filter="fade">
                                      <p:cBhvr>
                                        <p:cTn id="50" dur="1000"/>
                                        <p:tgtEl>
                                          <p:spTgt spid="34"/>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21"/>
                                        </p:tgtEl>
                                        <p:attrNameLst>
                                          <p:attrName>style.visibility</p:attrName>
                                        </p:attrNameLst>
                                      </p:cBhvr>
                                      <p:to>
                                        <p:strVal val="visible"/>
                                      </p:to>
                                    </p:set>
                                    <p:anim calcmode="lin" valueType="num">
                                      <p:cBhvr>
                                        <p:cTn id="55" dur="1000" fill="hold"/>
                                        <p:tgtEl>
                                          <p:spTgt spid="21"/>
                                        </p:tgtEl>
                                        <p:attrNameLst>
                                          <p:attrName>ppt_w</p:attrName>
                                        </p:attrNameLst>
                                      </p:cBhvr>
                                      <p:tavLst>
                                        <p:tav tm="0">
                                          <p:val>
                                            <p:fltVal val="0"/>
                                          </p:val>
                                        </p:tav>
                                        <p:tav tm="100000">
                                          <p:val>
                                            <p:strVal val="#ppt_w"/>
                                          </p:val>
                                        </p:tav>
                                      </p:tavLst>
                                    </p:anim>
                                    <p:anim calcmode="lin" valueType="num">
                                      <p:cBhvr>
                                        <p:cTn id="56" dur="1000" fill="hold"/>
                                        <p:tgtEl>
                                          <p:spTgt spid="21"/>
                                        </p:tgtEl>
                                        <p:attrNameLst>
                                          <p:attrName>ppt_h</p:attrName>
                                        </p:attrNameLst>
                                      </p:cBhvr>
                                      <p:tavLst>
                                        <p:tav tm="0">
                                          <p:val>
                                            <p:fltVal val="0"/>
                                          </p:val>
                                        </p:tav>
                                        <p:tav tm="100000">
                                          <p:val>
                                            <p:strVal val="#ppt_h"/>
                                          </p:val>
                                        </p:tav>
                                      </p:tavLst>
                                    </p:anim>
                                    <p:anim calcmode="lin" valueType="num">
                                      <p:cBhvr>
                                        <p:cTn id="57" dur="1000" fill="hold"/>
                                        <p:tgtEl>
                                          <p:spTgt spid="21"/>
                                        </p:tgtEl>
                                        <p:attrNameLst>
                                          <p:attrName>style.rotation</p:attrName>
                                        </p:attrNameLst>
                                      </p:cBhvr>
                                      <p:tavLst>
                                        <p:tav tm="0">
                                          <p:val>
                                            <p:fltVal val="90"/>
                                          </p:val>
                                        </p:tav>
                                        <p:tav tm="100000">
                                          <p:val>
                                            <p:fltVal val="0"/>
                                          </p:val>
                                        </p:tav>
                                      </p:tavLst>
                                    </p:anim>
                                    <p:animEffect transition="in" filter="fade">
                                      <p:cBhvr>
                                        <p:cTn id="58" dur="1000"/>
                                        <p:tgtEl>
                                          <p:spTgt spid="21"/>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30"/>
                                        </p:tgtEl>
                                        <p:attrNameLst>
                                          <p:attrName>style.visibility</p:attrName>
                                        </p:attrNameLst>
                                      </p:cBhvr>
                                      <p:to>
                                        <p:strVal val="visible"/>
                                      </p:to>
                                    </p:set>
                                    <p:anim calcmode="lin" valueType="num">
                                      <p:cBhvr>
                                        <p:cTn id="63" dur="1000" fill="hold"/>
                                        <p:tgtEl>
                                          <p:spTgt spid="30"/>
                                        </p:tgtEl>
                                        <p:attrNameLst>
                                          <p:attrName>ppt_w</p:attrName>
                                        </p:attrNameLst>
                                      </p:cBhvr>
                                      <p:tavLst>
                                        <p:tav tm="0">
                                          <p:val>
                                            <p:fltVal val="0"/>
                                          </p:val>
                                        </p:tav>
                                        <p:tav tm="100000">
                                          <p:val>
                                            <p:strVal val="#ppt_w"/>
                                          </p:val>
                                        </p:tav>
                                      </p:tavLst>
                                    </p:anim>
                                    <p:anim calcmode="lin" valueType="num">
                                      <p:cBhvr>
                                        <p:cTn id="64" dur="1000" fill="hold"/>
                                        <p:tgtEl>
                                          <p:spTgt spid="30"/>
                                        </p:tgtEl>
                                        <p:attrNameLst>
                                          <p:attrName>ppt_h</p:attrName>
                                        </p:attrNameLst>
                                      </p:cBhvr>
                                      <p:tavLst>
                                        <p:tav tm="0">
                                          <p:val>
                                            <p:fltVal val="0"/>
                                          </p:val>
                                        </p:tav>
                                        <p:tav tm="100000">
                                          <p:val>
                                            <p:strVal val="#ppt_h"/>
                                          </p:val>
                                        </p:tav>
                                      </p:tavLst>
                                    </p:anim>
                                    <p:anim calcmode="lin" valueType="num">
                                      <p:cBhvr>
                                        <p:cTn id="65" dur="1000" fill="hold"/>
                                        <p:tgtEl>
                                          <p:spTgt spid="30"/>
                                        </p:tgtEl>
                                        <p:attrNameLst>
                                          <p:attrName>style.rotation</p:attrName>
                                        </p:attrNameLst>
                                      </p:cBhvr>
                                      <p:tavLst>
                                        <p:tav tm="0">
                                          <p:val>
                                            <p:fltVal val="90"/>
                                          </p:val>
                                        </p:tav>
                                        <p:tav tm="100000">
                                          <p:val>
                                            <p:fltVal val="0"/>
                                          </p:val>
                                        </p:tav>
                                      </p:tavLst>
                                    </p:anim>
                                    <p:animEffect transition="in" filter="fade">
                                      <p:cBhvr>
                                        <p:cTn id="66" dur="1000"/>
                                        <p:tgtEl>
                                          <p:spTgt spid="30"/>
                                        </p:tgtEl>
                                      </p:cBhvr>
                                    </p:animEffect>
                                  </p:childTnLst>
                                </p:cTn>
                              </p:par>
                            </p:childTnLst>
                          </p:cTn>
                        </p:par>
                      </p:childTnLst>
                    </p:cTn>
                  </p:par>
                  <p:par>
                    <p:cTn id="67" fill="hold">
                      <p:stCondLst>
                        <p:cond delay="indefinite"/>
                      </p:stCondLst>
                      <p:childTnLst>
                        <p:par>
                          <p:cTn id="68" fill="hold">
                            <p:stCondLst>
                              <p:cond delay="0"/>
                            </p:stCondLst>
                            <p:childTnLst>
                              <p:par>
                                <p:cTn id="69" presetID="31" presetClass="entr" presetSubtype="0" fill="hold" grpId="0" nodeType="clickEffect">
                                  <p:stCondLst>
                                    <p:cond delay="0"/>
                                  </p:stCondLst>
                                  <p:childTnLst>
                                    <p:set>
                                      <p:cBhvr>
                                        <p:cTn id="70" dur="1" fill="hold">
                                          <p:stCondLst>
                                            <p:cond delay="0"/>
                                          </p:stCondLst>
                                        </p:cTn>
                                        <p:tgtEl>
                                          <p:spTgt spid="9"/>
                                        </p:tgtEl>
                                        <p:attrNameLst>
                                          <p:attrName>style.visibility</p:attrName>
                                        </p:attrNameLst>
                                      </p:cBhvr>
                                      <p:to>
                                        <p:strVal val="visible"/>
                                      </p:to>
                                    </p:set>
                                    <p:anim calcmode="lin" valueType="num">
                                      <p:cBhvr>
                                        <p:cTn id="71" dur="1000" fill="hold"/>
                                        <p:tgtEl>
                                          <p:spTgt spid="9"/>
                                        </p:tgtEl>
                                        <p:attrNameLst>
                                          <p:attrName>ppt_w</p:attrName>
                                        </p:attrNameLst>
                                      </p:cBhvr>
                                      <p:tavLst>
                                        <p:tav tm="0">
                                          <p:val>
                                            <p:fltVal val="0"/>
                                          </p:val>
                                        </p:tav>
                                        <p:tav tm="100000">
                                          <p:val>
                                            <p:strVal val="#ppt_w"/>
                                          </p:val>
                                        </p:tav>
                                      </p:tavLst>
                                    </p:anim>
                                    <p:anim calcmode="lin" valueType="num">
                                      <p:cBhvr>
                                        <p:cTn id="72" dur="1000" fill="hold"/>
                                        <p:tgtEl>
                                          <p:spTgt spid="9"/>
                                        </p:tgtEl>
                                        <p:attrNameLst>
                                          <p:attrName>ppt_h</p:attrName>
                                        </p:attrNameLst>
                                      </p:cBhvr>
                                      <p:tavLst>
                                        <p:tav tm="0">
                                          <p:val>
                                            <p:fltVal val="0"/>
                                          </p:val>
                                        </p:tav>
                                        <p:tav tm="100000">
                                          <p:val>
                                            <p:strVal val="#ppt_h"/>
                                          </p:val>
                                        </p:tav>
                                      </p:tavLst>
                                    </p:anim>
                                    <p:anim calcmode="lin" valueType="num">
                                      <p:cBhvr>
                                        <p:cTn id="73" dur="1000" fill="hold"/>
                                        <p:tgtEl>
                                          <p:spTgt spid="9"/>
                                        </p:tgtEl>
                                        <p:attrNameLst>
                                          <p:attrName>style.rotation</p:attrName>
                                        </p:attrNameLst>
                                      </p:cBhvr>
                                      <p:tavLst>
                                        <p:tav tm="0">
                                          <p:val>
                                            <p:fltVal val="90"/>
                                          </p:val>
                                        </p:tav>
                                        <p:tav tm="100000">
                                          <p:val>
                                            <p:fltVal val="0"/>
                                          </p:val>
                                        </p:tav>
                                      </p:tavLst>
                                    </p:anim>
                                    <p:animEffect transition="in" filter="fade">
                                      <p:cBhvr>
                                        <p:cTn id="74" dur="1000"/>
                                        <p:tgtEl>
                                          <p:spTgt spid="9"/>
                                        </p:tgtEl>
                                      </p:cBhvr>
                                    </p:animEffect>
                                  </p:childTnLst>
                                </p:cTn>
                              </p:par>
                            </p:childTnLst>
                          </p:cTn>
                        </p:par>
                      </p:childTnLst>
                    </p:cTn>
                  </p:par>
                  <p:par>
                    <p:cTn id="75" fill="hold">
                      <p:stCondLst>
                        <p:cond delay="indefinite"/>
                      </p:stCondLst>
                      <p:childTnLst>
                        <p:par>
                          <p:cTn id="76" fill="hold">
                            <p:stCondLst>
                              <p:cond delay="0"/>
                            </p:stCondLst>
                            <p:childTnLst>
                              <p:par>
                                <p:cTn id="77" presetID="31" presetClass="entr" presetSubtype="0" fill="hold" grpId="0" nodeType="clickEffect">
                                  <p:stCondLst>
                                    <p:cond delay="0"/>
                                  </p:stCondLst>
                                  <p:childTnLst>
                                    <p:set>
                                      <p:cBhvr>
                                        <p:cTn id="78" dur="1" fill="hold">
                                          <p:stCondLst>
                                            <p:cond delay="0"/>
                                          </p:stCondLst>
                                        </p:cTn>
                                        <p:tgtEl>
                                          <p:spTgt spid="32"/>
                                        </p:tgtEl>
                                        <p:attrNameLst>
                                          <p:attrName>style.visibility</p:attrName>
                                        </p:attrNameLst>
                                      </p:cBhvr>
                                      <p:to>
                                        <p:strVal val="visible"/>
                                      </p:to>
                                    </p:set>
                                    <p:anim calcmode="lin" valueType="num">
                                      <p:cBhvr>
                                        <p:cTn id="79" dur="1000" fill="hold"/>
                                        <p:tgtEl>
                                          <p:spTgt spid="32"/>
                                        </p:tgtEl>
                                        <p:attrNameLst>
                                          <p:attrName>ppt_w</p:attrName>
                                        </p:attrNameLst>
                                      </p:cBhvr>
                                      <p:tavLst>
                                        <p:tav tm="0">
                                          <p:val>
                                            <p:fltVal val="0"/>
                                          </p:val>
                                        </p:tav>
                                        <p:tav tm="100000">
                                          <p:val>
                                            <p:strVal val="#ppt_w"/>
                                          </p:val>
                                        </p:tav>
                                      </p:tavLst>
                                    </p:anim>
                                    <p:anim calcmode="lin" valueType="num">
                                      <p:cBhvr>
                                        <p:cTn id="80" dur="1000" fill="hold"/>
                                        <p:tgtEl>
                                          <p:spTgt spid="32"/>
                                        </p:tgtEl>
                                        <p:attrNameLst>
                                          <p:attrName>ppt_h</p:attrName>
                                        </p:attrNameLst>
                                      </p:cBhvr>
                                      <p:tavLst>
                                        <p:tav tm="0">
                                          <p:val>
                                            <p:fltVal val="0"/>
                                          </p:val>
                                        </p:tav>
                                        <p:tav tm="100000">
                                          <p:val>
                                            <p:strVal val="#ppt_h"/>
                                          </p:val>
                                        </p:tav>
                                      </p:tavLst>
                                    </p:anim>
                                    <p:anim calcmode="lin" valueType="num">
                                      <p:cBhvr>
                                        <p:cTn id="81" dur="1000" fill="hold"/>
                                        <p:tgtEl>
                                          <p:spTgt spid="32"/>
                                        </p:tgtEl>
                                        <p:attrNameLst>
                                          <p:attrName>style.rotation</p:attrName>
                                        </p:attrNameLst>
                                      </p:cBhvr>
                                      <p:tavLst>
                                        <p:tav tm="0">
                                          <p:val>
                                            <p:fltVal val="90"/>
                                          </p:val>
                                        </p:tav>
                                        <p:tav tm="100000">
                                          <p:val>
                                            <p:fltVal val="0"/>
                                          </p:val>
                                        </p:tav>
                                      </p:tavLst>
                                    </p:anim>
                                    <p:animEffect transition="in" filter="fade">
                                      <p:cBhvr>
                                        <p:cTn id="82" dur="1000"/>
                                        <p:tgtEl>
                                          <p:spTgt spid="32"/>
                                        </p:tgtEl>
                                      </p:cBhvr>
                                    </p:animEffect>
                                  </p:childTnLst>
                                </p:cTn>
                              </p:par>
                            </p:childTnLst>
                          </p:cTn>
                        </p:par>
                      </p:childTnLst>
                    </p:cTn>
                  </p:par>
                  <p:par>
                    <p:cTn id="83" fill="hold">
                      <p:stCondLst>
                        <p:cond delay="indefinite"/>
                      </p:stCondLst>
                      <p:childTnLst>
                        <p:par>
                          <p:cTn id="84" fill="hold">
                            <p:stCondLst>
                              <p:cond delay="0"/>
                            </p:stCondLst>
                            <p:childTnLst>
                              <p:par>
                                <p:cTn id="85" presetID="31" presetClass="entr" presetSubtype="0" fill="hold" grpId="0" nodeType="clickEffect">
                                  <p:stCondLst>
                                    <p:cond delay="0"/>
                                  </p:stCondLst>
                                  <p:childTnLst>
                                    <p:set>
                                      <p:cBhvr>
                                        <p:cTn id="86" dur="1" fill="hold">
                                          <p:stCondLst>
                                            <p:cond delay="0"/>
                                          </p:stCondLst>
                                        </p:cTn>
                                        <p:tgtEl>
                                          <p:spTgt spid="23"/>
                                        </p:tgtEl>
                                        <p:attrNameLst>
                                          <p:attrName>style.visibility</p:attrName>
                                        </p:attrNameLst>
                                      </p:cBhvr>
                                      <p:to>
                                        <p:strVal val="visible"/>
                                      </p:to>
                                    </p:set>
                                    <p:anim calcmode="lin" valueType="num">
                                      <p:cBhvr>
                                        <p:cTn id="87" dur="1000" fill="hold"/>
                                        <p:tgtEl>
                                          <p:spTgt spid="23"/>
                                        </p:tgtEl>
                                        <p:attrNameLst>
                                          <p:attrName>ppt_w</p:attrName>
                                        </p:attrNameLst>
                                      </p:cBhvr>
                                      <p:tavLst>
                                        <p:tav tm="0">
                                          <p:val>
                                            <p:fltVal val="0"/>
                                          </p:val>
                                        </p:tav>
                                        <p:tav tm="100000">
                                          <p:val>
                                            <p:strVal val="#ppt_w"/>
                                          </p:val>
                                        </p:tav>
                                      </p:tavLst>
                                    </p:anim>
                                    <p:anim calcmode="lin" valueType="num">
                                      <p:cBhvr>
                                        <p:cTn id="88" dur="1000" fill="hold"/>
                                        <p:tgtEl>
                                          <p:spTgt spid="23"/>
                                        </p:tgtEl>
                                        <p:attrNameLst>
                                          <p:attrName>ppt_h</p:attrName>
                                        </p:attrNameLst>
                                      </p:cBhvr>
                                      <p:tavLst>
                                        <p:tav tm="0">
                                          <p:val>
                                            <p:fltVal val="0"/>
                                          </p:val>
                                        </p:tav>
                                        <p:tav tm="100000">
                                          <p:val>
                                            <p:strVal val="#ppt_h"/>
                                          </p:val>
                                        </p:tav>
                                      </p:tavLst>
                                    </p:anim>
                                    <p:anim calcmode="lin" valueType="num">
                                      <p:cBhvr>
                                        <p:cTn id="89" dur="1000" fill="hold"/>
                                        <p:tgtEl>
                                          <p:spTgt spid="23"/>
                                        </p:tgtEl>
                                        <p:attrNameLst>
                                          <p:attrName>style.rotation</p:attrName>
                                        </p:attrNameLst>
                                      </p:cBhvr>
                                      <p:tavLst>
                                        <p:tav tm="0">
                                          <p:val>
                                            <p:fltVal val="90"/>
                                          </p:val>
                                        </p:tav>
                                        <p:tav tm="100000">
                                          <p:val>
                                            <p:fltVal val="0"/>
                                          </p:val>
                                        </p:tav>
                                      </p:tavLst>
                                    </p:anim>
                                    <p:animEffect transition="in" filter="fade">
                                      <p:cBhvr>
                                        <p:cTn id="90" dur="1000"/>
                                        <p:tgtEl>
                                          <p:spTgt spid="23"/>
                                        </p:tgtEl>
                                      </p:cBhvr>
                                    </p:animEffect>
                                  </p:childTnLst>
                                </p:cTn>
                              </p:par>
                            </p:childTnLst>
                          </p:cTn>
                        </p:par>
                      </p:childTnLst>
                    </p:cTn>
                  </p:par>
                  <p:par>
                    <p:cTn id="91" fill="hold">
                      <p:stCondLst>
                        <p:cond delay="indefinite"/>
                      </p:stCondLst>
                      <p:childTnLst>
                        <p:par>
                          <p:cTn id="92" fill="hold">
                            <p:stCondLst>
                              <p:cond delay="0"/>
                            </p:stCondLst>
                            <p:childTnLst>
                              <p:par>
                                <p:cTn id="93" presetID="31" presetClass="entr" presetSubtype="0" fill="hold" grpId="0" nodeType="clickEffect">
                                  <p:stCondLst>
                                    <p:cond delay="0"/>
                                  </p:stCondLst>
                                  <p:childTnLst>
                                    <p:set>
                                      <p:cBhvr>
                                        <p:cTn id="94" dur="1" fill="hold">
                                          <p:stCondLst>
                                            <p:cond delay="0"/>
                                          </p:stCondLst>
                                        </p:cTn>
                                        <p:tgtEl>
                                          <p:spTgt spid="38"/>
                                        </p:tgtEl>
                                        <p:attrNameLst>
                                          <p:attrName>style.visibility</p:attrName>
                                        </p:attrNameLst>
                                      </p:cBhvr>
                                      <p:to>
                                        <p:strVal val="visible"/>
                                      </p:to>
                                    </p:set>
                                    <p:anim calcmode="lin" valueType="num">
                                      <p:cBhvr>
                                        <p:cTn id="95" dur="1000" fill="hold"/>
                                        <p:tgtEl>
                                          <p:spTgt spid="38"/>
                                        </p:tgtEl>
                                        <p:attrNameLst>
                                          <p:attrName>ppt_w</p:attrName>
                                        </p:attrNameLst>
                                      </p:cBhvr>
                                      <p:tavLst>
                                        <p:tav tm="0">
                                          <p:val>
                                            <p:fltVal val="0"/>
                                          </p:val>
                                        </p:tav>
                                        <p:tav tm="100000">
                                          <p:val>
                                            <p:strVal val="#ppt_w"/>
                                          </p:val>
                                        </p:tav>
                                      </p:tavLst>
                                    </p:anim>
                                    <p:anim calcmode="lin" valueType="num">
                                      <p:cBhvr>
                                        <p:cTn id="96" dur="1000" fill="hold"/>
                                        <p:tgtEl>
                                          <p:spTgt spid="38"/>
                                        </p:tgtEl>
                                        <p:attrNameLst>
                                          <p:attrName>ppt_h</p:attrName>
                                        </p:attrNameLst>
                                      </p:cBhvr>
                                      <p:tavLst>
                                        <p:tav tm="0">
                                          <p:val>
                                            <p:fltVal val="0"/>
                                          </p:val>
                                        </p:tav>
                                        <p:tav tm="100000">
                                          <p:val>
                                            <p:strVal val="#ppt_h"/>
                                          </p:val>
                                        </p:tav>
                                      </p:tavLst>
                                    </p:anim>
                                    <p:anim calcmode="lin" valueType="num">
                                      <p:cBhvr>
                                        <p:cTn id="97" dur="1000" fill="hold"/>
                                        <p:tgtEl>
                                          <p:spTgt spid="38"/>
                                        </p:tgtEl>
                                        <p:attrNameLst>
                                          <p:attrName>style.rotation</p:attrName>
                                        </p:attrNameLst>
                                      </p:cBhvr>
                                      <p:tavLst>
                                        <p:tav tm="0">
                                          <p:val>
                                            <p:fltVal val="90"/>
                                          </p:val>
                                        </p:tav>
                                        <p:tav tm="100000">
                                          <p:val>
                                            <p:fltVal val="0"/>
                                          </p:val>
                                        </p:tav>
                                      </p:tavLst>
                                    </p:anim>
                                    <p:animEffect transition="in" filter="fade">
                                      <p:cBhvr>
                                        <p:cTn id="98" dur="1000"/>
                                        <p:tgtEl>
                                          <p:spTgt spid="38"/>
                                        </p:tgtEl>
                                      </p:cBhvr>
                                    </p:animEffect>
                                  </p:childTnLst>
                                </p:cTn>
                              </p:par>
                            </p:childTnLst>
                          </p:cTn>
                        </p:par>
                      </p:childTnLst>
                    </p:cTn>
                  </p:par>
                  <p:par>
                    <p:cTn id="99" fill="hold">
                      <p:stCondLst>
                        <p:cond delay="indefinite"/>
                      </p:stCondLst>
                      <p:childTnLst>
                        <p:par>
                          <p:cTn id="100" fill="hold">
                            <p:stCondLst>
                              <p:cond delay="0"/>
                            </p:stCondLst>
                            <p:childTnLst>
                              <p:par>
                                <p:cTn id="101" presetID="31" presetClass="entr" presetSubtype="0" fill="hold" grpId="0" nodeType="clickEffect">
                                  <p:stCondLst>
                                    <p:cond delay="0"/>
                                  </p:stCondLst>
                                  <p:childTnLst>
                                    <p:set>
                                      <p:cBhvr>
                                        <p:cTn id="102" dur="1" fill="hold">
                                          <p:stCondLst>
                                            <p:cond delay="0"/>
                                          </p:stCondLst>
                                        </p:cTn>
                                        <p:tgtEl>
                                          <p:spTgt spid="48"/>
                                        </p:tgtEl>
                                        <p:attrNameLst>
                                          <p:attrName>style.visibility</p:attrName>
                                        </p:attrNameLst>
                                      </p:cBhvr>
                                      <p:to>
                                        <p:strVal val="visible"/>
                                      </p:to>
                                    </p:set>
                                    <p:anim calcmode="lin" valueType="num">
                                      <p:cBhvr>
                                        <p:cTn id="103" dur="1000" fill="hold"/>
                                        <p:tgtEl>
                                          <p:spTgt spid="48"/>
                                        </p:tgtEl>
                                        <p:attrNameLst>
                                          <p:attrName>ppt_w</p:attrName>
                                        </p:attrNameLst>
                                      </p:cBhvr>
                                      <p:tavLst>
                                        <p:tav tm="0">
                                          <p:val>
                                            <p:fltVal val="0"/>
                                          </p:val>
                                        </p:tav>
                                        <p:tav tm="100000">
                                          <p:val>
                                            <p:strVal val="#ppt_w"/>
                                          </p:val>
                                        </p:tav>
                                      </p:tavLst>
                                    </p:anim>
                                    <p:anim calcmode="lin" valueType="num">
                                      <p:cBhvr>
                                        <p:cTn id="104" dur="1000" fill="hold"/>
                                        <p:tgtEl>
                                          <p:spTgt spid="48"/>
                                        </p:tgtEl>
                                        <p:attrNameLst>
                                          <p:attrName>ppt_h</p:attrName>
                                        </p:attrNameLst>
                                      </p:cBhvr>
                                      <p:tavLst>
                                        <p:tav tm="0">
                                          <p:val>
                                            <p:fltVal val="0"/>
                                          </p:val>
                                        </p:tav>
                                        <p:tav tm="100000">
                                          <p:val>
                                            <p:strVal val="#ppt_h"/>
                                          </p:val>
                                        </p:tav>
                                      </p:tavLst>
                                    </p:anim>
                                    <p:anim calcmode="lin" valueType="num">
                                      <p:cBhvr>
                                        <p:cTn id="105" dur="1000" fill="hold"/>
                                        <p:tgtEl>
                                          <p:spTgt spid="48"/>
                                        </p:tgtEl>
                                        <p:attrNameLst>
                                          <p:attrName>style.rotation</p:attrName>
                                        </p:attrNameLst>
                                      </p:cBhvr>
                                      <p:tavLst>
                                        <p:tav tm="0">
                                          <p:val>
                                            <p:fltVal val="90"/>
                                          </p:val>
                                        </p:tav>
                                        <p:tav tm="100000">
                                          <p:val>
                                            <p:fltVal val="0"/>
                                          </p:val>
                                        </p:tav>
                                      </p:tavLst>
                                    </p:anim>
                                    <p:animEffect transition="in" filter="fade">
                                      <p:cBhvr>
                                        <p:cTn id="106" dur="1000"/>
                                        <p:tgtEl>
                                          <p:spTgt spid="48"/>
                                        </p:tgtEl>
                                      </p:cBhvr>
                                    </p:animEffect>
                                  </p:childTnLst>
                                </p:cTn>
                              </p:par>
                            </p:childTnLst>
                          </p:cTn>
                        </p:par>
                      </p:childTnLst>
                    </p:cTn>
                  </p:par>
                  <p:par>
                    <p:cTn id="107" fill="hold">
                      <p:stCondLst>
                        <p:cond delay="indefinite"/>
                      </p:stCondLst>
                      <p:childTnLst>
                        <p:par>
                          <p:cTn id="108" fill="hold">
                            <p:stCondLst>
                              <p:cond delay="0"/>
                            </p:stCondLst>
                            <p:childTnLst>
                              <p:par>
                                <p:cTn id="109" presetID="31" presetClass="entr" presetSubtype="0" fill="hold" grpId="0" nodeType="clickEffect">
                                  <p:stCondLst>
                                    <p:cond delay="0"/>
                                  </p:stCondLst>
                                  <p:childTnLst>
                                    <p:set>
                                      <p:cBhvr>
                                        <p:cTn id="110" dur="1" fill="hold">
                                          <p:stCondLst>
                                            <p:cond delay="0"/>
                                          </p:stCondLst>
                                        </p:cTn>
                                        <p:tgtEl>
                                          <p:spTgt spid="40"/>
                                        </p:tgtEl>
                                        <p:attrNameLst>
                                          <p:attrName>style.visibility</p:attrName>
                                        </p:attrNameLst>
                                      </p:cBhvr>
                                      <p:to>
                                        <p:strVal val="visible"/>
                                      </p:to>
                                    </p:set>
                                    <p:anim calcmode="lin" valueType="num">
                                      <p:cBhvr>
                                        <p:cTn id="111" dur="1000" fill="hold"/>
                                        <p:tgtEl>
                                          <p:spTgt spid="40"/>
                                        </p:tgtEl>
                                        <p:attrNameLst>
                                          <p:attrName>ppt_w</p:attrName>
                                        </p:attrNameLst>
                                      </p:cBhvr>
                                      <p:tavLst>
                                        <p:tav tm="0">
                                          <p:val>
                                            <p:fltVal val="0"/>
                                          </p:val>
                                        </p:tav>
                                        <p:tav tm="100000">
                                          <p:val>
                                            <p:strVal val="#ppt_w"/>
                                          </p:val>
                                        </p:tav>
                                      </p:tavLst>
                                    </p:anim>
                                    <p:anim calcmode="lin" valueType="num">
                                      <p:cBhvr>
                                        <p:cTn id="112" dur="1000" fill="hold"/>
                                        <p:tgtEl>
                                          <p:spTgt spid="40"/>
                                        </p:tgtEl>
                                        <p:attrNameLst>
                                          <p:attrName>ppt_h</p:attrName>
                                        </p:attrNameLst>
                                      </p:cBhvr>
                                      <p:tavLst>
                                        <p:tav tm="0">
                                          <p:val>
                                            <p:fltVal val="0"/>
                                          </p:val>
                                        </p:tav>
                                        <p:tav tm="100000">
                                          <p:val>
                                            <p:strVal val="#ppt_h"/>
                                          </p:val>
                                        </p:tav>
                                      </p:tavLst>
                                    </p:anim>
                                    <p:anim calcmode="lin" valueType="num">
                                      <p:cBhvr>
                                        <p:cTn id="113" dur="1000" fill="hold"/>
                                        <p:tgtEl>
                                          <p:spTgt spid="40"/>
                                        </p:tgtEl>
                                        <p:attrNameLst>
                                          <p:attrName>style.rotation</p:attrName>
                                        </p:attrNameLst>
                                      </p:cBhvr>
                                      <p:tavLst>
                                        <p:tav tm="0">
                                          <p:val>
                                            <p:fltVal val="90"/>
                                          </p:val>
                                        </p:tav>
                                        <p:tav tm="100000">
                                          <p:val>
                                            <p:fltVal val="0"/>
                                          </p:val>
                                        </p:tav>
                                      </p:tavLst>
                                    </p:anim>
                                    <p:animEffect transition="in" filter="fade">
                                      <p:cBhvr>
                                        <p:cTn id="114" dur="1000"/>
                                        <p:tgtEl>
                                          <p:spTgt spid="40"/>
                                        </p:tgtEl>
                                      </p:cBhvr>
                                    </p:animEffect>
                                  </p:childTnLst>
                                </p:cTn>
                              </p:par>
                            </p:childTnLst>
                          </p:cTn>
                        </p:par>
                      </p:childTnLst>
                    </p:cTn>
                  </p:par>
                  <p:par>
                    <p:cTn id="115" fill="hold">
                      <p:stCondLst>
                        <p:cond delay="indefinite"/>
                      </p:stCondLst>
                      <p:childTnLst>
                        <p:par>
                          <p:cTn id="116" fill="hold">
                            <p:stCondLst>
                              <p:cond delay="0"/>
                            </p:stCondLst>
                            <p:childTnLst>
                              <p:par>
                                <p:cTn id="117" presetID="31" presetClass="entr" presetSubtype="0" fill="hold" grpId="0" nodeType="clickEffect">
                                  <p:stCondLst>
                                    <p:cond delay="0"/>
                                  </p:stCondLst>
                                  <p:childTnLst>
                                    <p:set>
                                      <p:cBhvr>
                                        <p:cTn id="118" dur="1" fill="hold">
                                          <p:stCondLst>
                                            <p:cond delay="0"/>
                                          </p:stCondLst>
                                        </p:cTn>
                                        <p:tgtEl>
                                          <p:spTgt spid="45"/>
                                        </p:tgtEl>
                                        <p:attrNameLst>
                                          <p:attrName>style.visibility</p:attrName>
                                        </p:attrNameLst>
                                      </p:cBhvr>
                                      <p:to>
                                        <p:strVal val="visible"/>
                                      </p:to>
                                    </p:set>
                                    <p:anim calcmode="lin" valueType="num">
                                      <p:cBhvr>
                                        <p:cTn id="119" dur="1000" fill="hold"/>
                                        <p:tgtEl>
                                          <p:spTgt spid="45"/>
                                        </p:tgtEl>
                                        <p:attrNameLst>
                                          <p:attrName>ppt_w</p:attrName>
                                        </p:attrNameLst>
                                      </p:cBhvr>
                                      <p:tavLst>
                                        <p:tav tm="0">
                                          <p:val>
                                            <p:fltVal val="0"/>
                                          </p:val>
                                        </p:tav>
                                        <p:tav tm="100000">
                                          <p:val>
                                            <p:strVal val="#ppt_w"/>
                                          </p:val>
                                        </p:tav>
                                      </p:tavLst>
                                    </p:anim>
                                    <p:anim calcmode="lin" valueType="num">
                                      <p:cBhvr>
                                        <p:cTn id="120" dur="1000" fill="hold"/>
                                        <p:tgtEl>
                                          <p:spTgt spid="45"/>
                                        </p:tgtEl>
                                        <p:attrNameLst>
                                          <p:attrName>ppt_h</p:attrName>
                                        </p:attrNameLst>
                                      </p:cBhvr>
                                      <p:tavLst>
                                        <p:tav tm="0">
                                          <p:val>
                                            <p:fltVal val="0"/>
                                          </p:val>
                                        </p:tav>
                                        <p:tav tm="100000">
                                          <p:val>
                                            <p:strVal val="#ppt_h"/>
                                          </p:val>
                                        </p:tav>
                                      </p:tavLst>
                                    </p:anim>
                                    <p:anim calcmode="lin" valueType="num">
                                      <p:cBhvr>
                                        <p:cTn id="121" dur="1000" fill="hold"/>
                                        <p:tgtEl>
                                          <p:spTgt spid="45"/>
                                        </p:tgtEl>
                                        <p:attrNameLst>
                                          <p:attrName>style.rotation</p:attrName>
                                        </p:attrNameLst>
                                      </p:cBhvr>
                                      <p:tavLst>
                                        <p:tav tm="0">
                                          <p:val>
                                            <p:fltVal val="90"/>
                                          </p:val>
                                        </p:tav>
                                        <p:tav tm="100000">
                                          <p:val>
                                            <p:fltVal val="0"/>
                                          </p:val>
                                        </p:tav>
                                      </p:tavLst>
                                    </p:anim>
                                    <p:animEffect transition="in" filter="fade">
                                      <p:cBhvr>
                                        <p:cTn id="122" dur="1000"/>
                                        <p:tgtEl>
                                          <p:spTgt spid="45"/>
                                        </p:tgtEl>
                                      </p:cBhvr>
                                    </p:animEffect>
                                  </p:childTnLst>
                                </p:cTn>
                              </p:par>
                            </p:childTnLst>
                          </p:cTn>
                        </p:par>
                      </p:childTnLst>
                    </p:cTn>
                  </p:par>
                  <p:par>
                    <p:cTn id="123" fill="hold">
                      <p:stCondLst>
                        <p:cond delay="indefinite"/>
                      </p:stCondLst>
                      <p:childTnLst>
                        <p:par>
                          <p:cTn id="124" fill="hold">
                            <p:stCondLst>
                              <p:cond delay="0"/>
                            </p:stCondLst>
                            <p:childTnLst>
                              <p:par>
                                <p:cTn id="125" presetID="31" presetClass="entr" presetSubtype="0" fill="hold" grpId="0" nodeType="clickEffect">
                                  <p:stCondLst>
                                    <p:cond delay="0"/>
                                  </p:stCondLst>
                                  <p:childTnLst>
                                    <p:set>
                                      <p:cBhvr>
                                        <p:cTn id="126" dur="1" fill="hold">
                                          <p:stCondLst>
                                            <p:cond delay="0"/>
                                          </p:stCondLst>
                                        </p:cTn>
                                        <p:tgtEl>
                                          <p:spTgt spid="42"/>
                                        </p:tgtEl>
                                        <p:attrNameLst>
                                          <p:attrName>style.visibility</p:attrName>
                                        </p:attrNameLst>
                                      </p:cBhvr>
                                      <p:to>
                                        <p:strVal val="visible"/>
                                      </p:to>
                                    </p:set>
                                    <p:anim calcmode="lin" valueType="num">
                                      <p:cBhvr>
                                        <p:cTn id="127" dur="1000" fill="hold"/>
                                        <p:tgtEl>
                                          <p:spTgt spid="42"/>
                                        </p:tgtEl>
                                        <p:attrNameLst>
                                          <p:attrName>ppt_w</p:attrName>
                                        </p:attrNameLst>
                                      </p:cBhvr>
                                      <p:tavLst>
                                        <p:tav tm="0">
                                          <p:val>
                                            <p:fltVal val="0"/>
                                          </p:val>
                                        </p:tav>
                                        <p:tav tm="100000">
                                          <p:val>
                                            <p:strVal val="#ppt_w"/>
                                          </p:val>
                                        </p:tav>
                                      </p:tavLst>
                                    </p:anim>
                                    <p:anim calcmode="lin" valueType="num">
                                      <p:cBhvr>
                                        <p:cTn id="128" dur="1000" fill="hold"/>
                                        <p:tgtEl>
                                          <p:spTgt spid="42"/>
                                        </p:tgtEl>
                                        <p:attrNameLst>
                                          <p:attrName>ppt_h</p:attrName>
                                        </p:attrNameLst>
                                      </p:cBhvr>
                                      <p:tavLst>
                                        <p:tav tm="0">
                                          <p:val>
                                            <p:fltVal val="0"/>
                                          </p:val>
                                        </p:tav>
                                        <p:tav tm="100000">
                                          <p:val>
                                            <p:strVal val="#ppt_h"/>
                                          </p:val>
                                        </p:tav>
                                      </p:tavLst>
                                    </p:anim>
                                    <p:anim calcmode="lin" valueType="num">
                                      <p:cBhvr>
                                        <p:cTn id="129" dur="1000" fill="hold"/>
                                        <p:tgtEl>
                                          <p:spTgt spid="42"/>
                                        </p:tgtEl>
                                        <p:attrNameLst>
                                          <p:attrName>style.rotation</p:attrName>
                                        </p:attrNameLst>
                                      </p:cBhvr>
                                      <p:tavLst>
                                        <p:tav tm="0">
                                          <p:val>
                                            <p:fltVal val="90"/>
                                          </p:val>
                                        </p:tav>
                                        <p:tav tm="100000">
                                          <p:val>
                                            <p:fltVal val="0"/>
                                          </p:val>
                                        </p:tav>
                                      </p:tavLst>
                                    </p:anim>
                                    <p:animEffect transition="in" filter="fade">
                                      <p:cBhvr>
                                        <p:cTn id="130" dur="1000"/>
                                        <p:tgtEl>
                                          <p:spTgt spid="42"/>
                                        </p:tgtEl>
                                      </p:cBhvr>
                                    </p:animEffect>
                                  </p:childTnLst>
                                </p:cTn>
                              </p:par>
                            </p:childTnLst>
                          </p:cTn>
                        </p:par>
                      </p:childTnLst>
                    </p:cTn>
                  </p:par>
                  <p:par>
                    <p:cTn id="131" fill="hold">
                      <p:stCondLst>
                        <p:cond delay="indefinite"/>
                      </p:stCondLst>
                      <p:childTnLst>
                        <p:par>
                          <p:cTn id="132" fill="hold">
                            <p:stCondLst>
                              <p:cond delay="0"/>
                            </p:stCondLst>
                            <p:childTnLst>
                              <p:par>
                                <p:cTn id="133" presetID="31" presetClass="entr" presetSubtype="0" fill="hold" grpId="0" nodeType="clickEffect">
                                  <p:stCondLst>
                                    <p:cond delay="0"/>
                                  </p:stCondLst>
                                  <p:childTnLst>
                                    <p:set>
                                      <p:cBhvr>
                                        <p:cTn id="134" dur="1" fill="hold">
                                          <p:stCondLst>
                                            <p:cond delay="0"/>
                                          </p:stCondLst>
                                        </p:cTn>
                                        <p:tgtEl>
                                          <p:spTgt spid="44"/>
                                        </p:tgtEl>
                                        <p:attrNameLst>
                                          <p:attrName>style.visibility</p:attrName>
                                        </p:attrNameLst>
                                      </p:cBhvr>
                                      <p:to>
                                        <p:strVal val="visible"/>
                                      </p:to>
                                    </p:set>
                                    <p:anim calcmode="lin" valueType="num">
                                      <p:cBhvr>
                                        <p:cTn id="135" dur="1000" fill="hold"/>
                                        <p:tgtEl>
                                          <p:spTgt spid="44"/>
                                        </p:tgtEl>
                                        <p:attrNameLst>
                                          <p:attrName>ppt_w</p:attrName>
                                        </p:attrNameLst>
                                      </p:cBhvr>
                                      <p:tavLst>
                                        <p:tav tm="0">
                                          <p:val>
                                            <p:fltVal val="0"/>
                                          </p:val>
                                        </p:tav>
                                        <p:tav tm="100000">
                                          <p:val>
                                            <p:strVal val="#ppt_w"/>
                                          </p:val>
                                        </p:tav>
                                      </p:tavLst>
                                    </p:anim>
                                    <p:anim calcmode="lin" valueType="num">
                                      <p:cBhvr>
                                        <p:cTn id="136" dur="1000" fill="hold"/>
                                        <p:tgtEl>
                                          <p:spTgt spid="44"/>
                                        </p:tgtEl>
                                        <p:attrNameLst>
                                          <p:attrName>ppt_h</p:attrName>
                                        </p:attrNameLst>
                                      </p:cBhvr>
                                      <p:tavLst>
                                        <p:tav tm="0">
                                          <p:val>
                                            <p:fltVal val="0"/>
                                          </p:val>
                                        </p:tav>
                                        <p:tav tm="100000">
                                          <p:val>
                                            <p:strVal val="#ppt_h"/>
                                          </p:val>
                                        </p:tav>
                                      </p:tavLst>
                                    </p:anim>
                                    <p:anim calcmode="lin" valueType="num">
                                      <p:cBhvr>
                                        <p:cTn id="137" dur="1000" fill="hold"/>
                                        <p:tgtEl>
                                          <p:spTgt spid="44"/>
                                        </p:tgtEl>
                                        <p:attrNameLst>
                                          <p:attrName>style.rotation</p:attrName>
                                        </p:attrNameLst>
                                      </p:cBhvr>
                                      <p:tavLst>
                                        <p:tav tm="0">
                                          <p:val>
                                            <p:fltVal val="90"/>
                                          </p:val>
                                        </p:tav>
                                        <p:tav tm="100000">
                                          <p:val>
                                            <p:fltVal val="0"/>
                                          </p:val>
                                        </p:tav>
                                      </p:tavLst>
                                    </p:anim>
                                    <p:animEffect transition="in" filter="fade">
                                      <p:cBhvr>
                                        <p:cTn id="138" dur="1000"/>
                                        <p:tgtEl>
                                          <p:spTgt spid="44"/>
                                        </p:tgtEl>
                                      </p:cBhvr>
                                    </p:animEffect>
                                  </p:childTnLst>
                                </p:cTn>
                              </p:par>
                            </p:childTnLst>
                          </p:cTn>
                        </p:par>
                      </p:childTnLst>
                    </p:cTn>
                  </p:par>
                  <p:par>
                    <p:cTn id="139" fill="hold">
                      <p:stCondLst>
                        <p:cond delay="indefinite"/>
                      </p:stCondLst>
                      <p:childTnLst>
                        <p:par>
                          <p:cTn id="140" fill="hold">
                            <p:stCondLst>
                              <p:cond delay="0"/>
                            </p:stCondLst>
                            <p:childTnLst>
                              <p:par>
                                <p:cTn id="141" presetID="31" presetClass="entr" presetSubtype="0" fill="hold" grpId="0" nodeType="clickEffect">
                                  <p:stCondLst>
                                    <p:cond delay="0"/>
                                  </p:stCondLst>
                                  <p:childTnLst>
                                    <p:set>
                                      <p:cBhvr>
                                        <p:cTn id="142" dur="1" fill="hold">
                                          <p:stCondLst>
                                            <p:cond delay="0"/>
                                          </p:stCondLst>
                                        </p:cTn>
                                        <p:tgtEl>
                                          <p:spTgt spid="28"/>
                                        </p:tgtEl>
                                        <p:attrNameLst>
                                          <p:attrName>style.visibility</p:attrName>
                                        </p:attrNameLst>
                                      </p:cBhvr>
                                      <p:to>
                                        <p:strVal val="visible"/>
                                      </p:to>
                                    </p:set>
                                    <p:anim calcmode="lin" valueType="num">
                                      <p:cBhvr>
                                        <p:cTn id="143" dur="1000" fill="hold"/>
                                        <p:tgtEl>
                                          <p:spTgt spid="28"/>
                                        </p:tgtEl>
                                        <p:attrNameLst>
                                          <p:attrName>ppt_w</p:attrName>
                                        </p:attrNameLst>
                                      </p:cBhvr>
                                      <p:tavLst>
                                        <p:tav tm="0">
                                          <p:val>
                                            <p:fltVal val="0"/>
                                          </p:val>
                                        </p:tav>
                                        <p:tav tm="100000">
                                          <p:val>
                                            <p:strVal val="#ppt_w"/>
                                          </p:val>
                                        </p:tav>
                                      </p:tavLst>
                                    </p:anim>
                                    <p:anim calcmode="lin" valueType="num">
                                      <p:cBhvr>
                                        <p:cTn id="144" dur="1000" fill="hold"/>
                                        <p:tgtEl>
                                          <p:spTgt spid="28"/>
                                        </p:tgtEl>
                                        <p:attrNameLst>
                                          <p:attrName>ppt_h</p:attrName>
                                        </p:attrNameLst>
                                      </p:cBhvr>
                                      <p:tavLst>
                                        <p:tav tm="0">
                                          <p:val>
                                            <p:fltVal val="0"/>
                                          </p:val>
                                        </p:tav>
                                        <p:tav tm="100000">
                                          <p:val>
                                            <p:strVal val="#ppt_h"/>
                                          </p:val>
                                        </p:tav>
                                      </p:tavLst>
                                    </p:anim>
                                    <p:anim calcmode="lin" valueType="num">
                                      <p:cBhvr>
                                        <p:cTn id="145" dur="1000" fill="hold"/>
                                        <p:tgtEl>
                                          <p:spTgt spid="28"/>
                                        </p:tgtEl>
                                        <p:attrNameLst>
                                          <p:attrName>style.rotation</p:attrName>
                                        </p:attrNameLst>
                                      </p:cBhvr>
                                      <p:tavLst>
                                        <p:tav tm="0">
                                          <p:val>
                                            <p:fltVal val="90"/>
                                          </p:val>
                                        </p:tav>
                                        <p:tav tm="100000">
                                          <p:val>
                                            <p:fltVal val="0"/>
                                          </p:val>
                                        </p:tav>
                                      </p:tavLst>
                                    </p:anim>
                                    <p:animEffect transition="in" filter="fade">
                                      <p:cBhvr>
                                        <p:cTn id="146" dur="1000"/>
                                        <p:tgtEl>
                                          <p:spTgt spid="28"/>
                                        </p:tgtEl>
                                      </p:cBhvr>
                                    </p:animEffect>
                                  </p:childTnLst>
                                </p:cTn>
                              </p:par>
                            </p:childTnLst>
                          </p:cTn>
                        </p:par>
                      </p:childTnLst>
                    </p:cTn>
                  </p:par>
                  <p:par>
                    <p:cTn id="147" fill="hold">
                      <p:stCondLst>
                        <p:cond delay="indefinite"/>
                      </p:stCondLst>
                      <p:childTnLst>
                        <p:par>
                          <p:cTn id="148" fill="hold">
                            <p:stCondLst>
                              <p:cond delay="0"/>
                            </p:stCondLst>
                            <p:childTnLst>
                              <p:par>
                                <p:cTn id="149" presetID="31" presetClass="entr" presetSubtype="0" fill="hold" grpId="0" nodeType="clickEffect">
                                  <p:stCondLst>
                                    <p:cond delay="0"/>
                                  </p:stCondLst>
                                  <p:childTnLst>
                                    <p:set>
                                      <p:cBhvr>
                                        <p:cTn id="150" dur="1" fill="hold">
                                          <p:stCondLst>
                                            <p:cond delay="0"/>
                                          </p:stCondLst>
                                        </p:cTn>
                                        <p:tgtEl>
                                          <p:spTgt spid="27"/>
                                        </p:tgtEl>
                                        <p:attrNameLst>
                                          <p:attrName>style.visibility</p:attrName>
                                        </p:attrNameLst>
                                      </p:cBhvr>
                                      <p:to>
                                        <p:strVal val="visible"/>
                                      </p:to>
                                    </p:set>
                                    <p:anim calcmode="lin" valueType="num">
                                      <p:cBhvr>
                                        <p:cTn id="151" dur="1000" fill="hold"/>
                                        <p:tgtEl>
                                          <p:spTgt spid="27"/>
                                        </p:tgtEl>
                                        <p:attrNameLst>
                                          <p:attrName>ppt_w</p:attrName>
                                        </p:attrNameLst>
                                      </p:cBhvr>
                                      <p:tavLst>
                                        <p:tav tm="0">
                                          <p:val>
                                            <p:fltVal val="0"/>
                                          </p:val>
                                        </p:tav>
                                        <p:tav tm="100000">
                                          <p:val>
                                            <p:strVal val="#ppt_w"/>
                                          </p:val>
                                        </p:tav>
                                      </p:tavLst>
                                    </p:anim>
                                    <p:anim calcmode="lin" valueType="num">
                                      <p:cBhvr>
                                        <p:cTn id="152" dur="1000" fill="hold"/>
                                        <p:tgtEl>
                                          <p:spTgt spid="27"/>
                                        </p:tgtEl>
                                        <p:attrNameLst>
                                          <p:attrName>ppt_h</p:attrName>
                                        </p:attrNameLst>
                                      </p:cBhvr>
                                      <p:tavLst>
                                        <p:tav tm="0">
                                          <p:val>
                                            <p:fltVal val="0"/>
                                          </p:val>
                                        </p:tav>
                                        <p:tav tm="100000">
                                          <p:val>
                                            <p:strVal val="#ppt_h"/>
                                          </p:val>
                                        </p:tav>
                                      </p:tavLst>
                                    </p:anim>
                                    <p:anim calcmode="lin" valueType="num">
                                      <p:cBhvr>
                                        <p:cTn id="153" dur="1000" fill="hold"/>
                                        <p:tgtEl>
                                          <p:spTgt spid="27"/>
                                        </p:tgtEl>
                                        <p:attrNameLst>
                                          <p:attrName>style.rotation</p:attrName>
                                        </p:attrNameLst>
                                      </p:cBhvr>
                                      <p:tavLst>
                                        <p:tav tm="0">
                                          <p:val>
                                            <p:fltVal val="90"/>
                                          </p:val>
                                        </p:tav>
                                        <p:tav tm="100000">
                                          <p:val>
                                            <p:fltVal val="0"/>
                                          </p:val>
                                        </p:tav>
                                      </p:tavLst>
                                    </p:anim>
                                    <p:animEffect transition="in" filter="fade">
                                      <p:cBhvr>
                                        <p:cTn id="154" dur="1000"/>
                                        <p:tgtEl>
                                          <p:spTgt spid="27"/>
                                        </p:tgtEl>
                                      </p:cBhvr>
                                    </p:animEffect>
                                  </p:childTnLst>
                                </p:cTn>
                              </p:par>
                            </p:childTnLst>
                          </p:cTn>
                        </p:par>
                      </p:childTnLst>
                    </p:cTn>
                  </p:par>
                  <p:par>
                    <p:cTn id="155" fill="hold">
                      <p:stCondLst>
                        <p:cond delay="indefinite"/>
                      </p:stCondLst>
                      <p:childTnLst>
                        <p:par>
                          <p:cTn id="156" fill="hold">
                            <p:stCondLst>
                              <p:cond delay="0"/>
                            </p:stCondLst>
                            <p:childTnLst>
                              <p:par>
                                <p:cTn id="157" presetID="31" presetClass="entr" presetSubtype="0" fill="hold" grpId="0" nodeType="clickEffect">
                                  <p:stCondLst>
                                    <p:cond delay="0"/>
                                  </p:stCondLst>
                                  <p:childTnLst>
                                    <p:set>
                                      <p:cBhvr>
                                        <p:cTn id="158" dur="1" fill="hold">
                                          <p:stCondLst>
                                            <p:cond delay="0"/>
                                          </p:stCondLst>
                                        </p:cTn>
                                        <p:tgtEl>
                                          <p:spTgt spid="41"/>
                                        </p:tgtEl>
                                        <p:attrNameLst>
                                          <p:attrName>style.visibility</p:attrName>
                                        </p:attrNameLst>
                                      </p:cBhvr>
                                      <p:to>
                                        <p:strVal val="visible"/>
                                      </p:to>
                                    </p:set>
                                    <p:anim calcmode="lin" valueType="num">
                                      <p:cBhvr>
                                        <p:cTn id="159" dur="1000" fill="hold"/>
                                        <p:tgtEl>
                                          <p:spTgt spid="41"/>
                                        </p:tgtEl>
                                        <p:attrNameLst>
                                          <p:attrName>ppt_w</p:attrName>
                                        </p:attrNameLst>
                                      </p:cBhvr>
                                      <p:tavLst>
                                        <p:tav tm="0">
                                          <p:val>
                                            <p:fltVal val="0"/>
                                          </p:val>
                                        </p:tav>
                                        <p:tav tm="100000">
                                          <p:val>
                                            <p:strVal val="#ppt_w"/>
                                          </p:val>
                                        </p:tav>
                                      </p:tavLst>
                                    </p:anim>
                                    <p:anim calcmode="lin" valueType="num">
                                      <p:cBhvr>
                                        <p:cTn id="160" dur="1000" fill="hold"/>
                                        <p:tgtEl>
                                          <p:spTgt spid="41"/>
                                        </p:tgtEl>
                                        <p:attrNameLst>
                                          <p:attrName>ppt_h</p:attrName>
                                        </p:attrNameLst>
                                      </p:cBhvr>
                                      <p:tavLst>
                                        <p:tav tm="0">
                                          <p:val>
                                            <p:fltVal val="0"/>
                                          </p:val>
                                        </p:tav>
                                        <p:tav tm="100000">
                                          <p:val>
                                            <p:strVal val="#ppt_h"/>
                                          </p:val>
                                        </p:tav>
                                      </p:tavLst>
                                    </p:anim>
                                    <p:anim calcmode="lin" valueType="num">
                                      <p:cBhvr>
                                        <p:cTn id="161" dur="1000" fill="hold"/>
                                        <p:tgtEl>
                                          <p:spTgt spid="41"/>
                                        </p:tgtEl>
                                        <p:attrNameLst>
                                          <p:attrName>style.rotation</p:attrName>
                                        </p:attrNameLst>
                                      </p:cBhvr>
                                      <p:tavLst>
                                        <p:tav tm="0">
                                          <p:val>
                                            <p:fltVal val="90"/>
                                          </p:val>
                                        </p:tav>
                                        <p:tav tm="100000">
                                          <p:val>
                                            <p:fltVal val="0"/>
                                          </p:val>
                                        </p:tav>
                                      </p:tavLst>
                                    </p:anim>
                                    <p:animEffect transition="in" filter="fade">
                                      <p:cBhvr>
                                        <p:cTn id="162" dur="1000"/>
                                        <p:tgtEl>
                                          <p:spTgt spid="41"/>
                                        </p:tgtEl>
                                      </p:cBhvr>
                                    </p:animEffect>
                                  </p:childTnLst>
                                </p:cTn>
                              </p:par>
                            </p:childTnLst>
                          </p:cTn>
                        </p:par>
                      </p:childTnLst>
                    </p:cTn>
                  </p:par>
                  <p:par>
                    <p:cTn id="163" fill="hold">
                      <p:stCondLst>
                        <p:cond delay="indefinite"/>
                      </p:stCondLst>
                      <p:childTnLst>
                        <p:par>
                          <p:cTn id="164" fill="hold">
                            <p:stCondLst>
                              <p:cond delay="0"/>
                            </p:stCondLst>
                            <p:childTnLst>
                              <p:par>
                                <p:cTn id="165" presetID="31" presetClass="entr" presetSubtype="0" fill="hold" grpId="0" nodeType="clickEffect">
                                  <p:stCondLst>
                                    <p:cond delay="0"/>
                                  </p:stCondLst>
                                  <p:childTnLst>
                                    <p:set>
                                      <p:cBhvr>
                                        <p:cTn id="166" dur="1" fill="hold">
                                          <p:stCondLst>
                                            <p:cond delay="0"/>
                                          </p:stCondLst>
                                        </p:cTn>
                                        <p:tgtEl>
                                          <p:spTgt spid="47"/>
                                        </p:tgtEl>
                                        <p:attrNameLst>
                                          <p:attrName>style.visibility</p:attrName>
                                        </p:attrNameLst>
                                      </p:cBhvr>
                                      <p:to>
                                        <p:strVal val="visible"/>
                                      </p:to>
                                    </p:set>
                                    <p:anim calcmode="lin" valueType="num">
                                      <p:cBhvr>
                                        <p:cTn id="167" dur="1000" fill="hold"/>
                                        <p:tgtEl>
                                          <p:spTgt spid="47"/>
                                        </p:tgtEl>
                                        <p:attrNameLst>
                                          <p:attrName>ppt_w</p:attrName>
                                        </p:attrNameLst>
                                      </p:cBhvr>
                                      <p:tavLst>
                                        <p:tav tm="0">
                                          <p:val>
                                            <p:fltVal val="0"/>
                                          </p:val>
                                        </p:tav>
                                        <p:tav tm="100000">
                                          <p:val>
                                            <p:strVal val="#ppt_w"/>
                                          </p:val>
                                        </p:tav>
                                      </p:tavLst>
                                    </p:anim>
                                    <p:anim calcmode="lin" valueType="num">
                                      <p:cBhvr>
                                        <p:cTn id="168" dur="1000" fill="hold"/>
                                        <p:tgtEl>
                                          <p:spTgt spid="47"/>
                                        </p:tgtEl>
                                        <p:attrNameLst>
                                          <p:attrName>ppt_h</p:attrName>
                                        </p:attrNameLst>
                                      </p:cBhvr>
                                      <p:tavLst>
                                        <p:tav tm="0">
                                          <p:val>
                                            <p:fltVal val="0"/>
                                          </p:val>
                                        </p:tav>
                                        <p:tav tm="100000">
                                          <p:val>
                                            <p:strVal val="#ppt_h"/>
                                          </p:val>
                                        </p:tav>
                                      </p:tavLst>
                                    </p:anim>
                                    <p:anim calcmode="lin" valueType="num">
                                      <p:cBhvr>
                                        <p:cTn id="169" dur="1000" fill="hold"/>
                                        <p:tgtEl>
                                          <p:spTgt spid="47"/>
                                        </p:tgtEl>
                                        <p:attrNameLst>
                                          <p:attrName>style.rotation</p:attrName>
                                        </p:attrNameLst>
                                      </p:cBhvr>
                                      <p:tavLst>
                                        <p:tav tm="0">
                                          <p:val>
                                            <p:fltVal val="90"/>
                                          </p:val>
                                        </p:tav>
                                        <p:tav tm="100000">
                                          <p:val>
                                            <p:fltVal val="0"/>
                                          </p:val>
                                        </p:tav>
                                      </p:tavLst>
                                    </p:anim>
                                    <p:animEffect transition="in" filter="fade">
                                      <p:cBhvr>
                                        <p:cTn id="170" dur="1000"/>
                                        <p:tgtEl>
                                          <p:spTgt spid="47"/>
                                        </p:tgtEl>
                                      </p:cBhvr>
                                    </p:animEffect>
                                  </p:childTnLst>
                                </p:cTn>
                              </p:par>
                            </p:childTnLst>
                          </p:cTn>
                        </p:par>
                      </p:childTnLst>
                    </p:cTn>
                  </p:par>
                  <p:par>
                    <p:cTn id="171" fill="hold">
                      <p:stCondLst>
                        <p:cond delay="indefinite"/>
                      </p:stCondLst>
                      <p:childTnLst>
                        <p:par>
                          <p:cTn id="172" fill="hold">
                            <p:stCondLst>
                              <p:cond delay="0"/>
                            </p:stCondLst>
                            <p:childTnLst>
                              <p:par>
                                <p:cTn id="173" presetID="31" presetClass="entr" presetSubtype="0" fill="hold" grpId="0" nodeType="clickEffect">
                                  <p:stCondLst>
                                    <p:cond delay="0"/>
                                  </p:stCondLst>
                                  <p:childTnLst>
                                    <p:set>
                                      <p:cBhvr>
                                        <p:cTn id="174" dur="1" fill="hold">
                                          <p:stCondLst>
                                            <p:cond delay="0"/>
                                          </p:stCondLst>
                                        </p:cTn>
                                        <p:tgtEl>
                                          <p:spTgt spid="43"/>
                                        </p:tgtEl>
                                        <p:attrNameLst>
                                          <p:attrName>style.visibility</p:attrName>
                                        </p:attrNameLst>
                                      </p:cBhvr>
                                      <p:to>
                                        <p:strVal val="visible"/>
                                      </p:to>
                                    </p:set>
                                    <p:anim calcmode="lin" valueType="num">
                                      <p:cBhvr>
                                        <p:cTn id="175" dur="1000" fill="hold"/>
                                        <p:tgtEl>
                                          <p:spTgt spid="43"/>
                                        </p:tgtEl>
                                        <p:attrNameLst>
                                          <p:attrName>ppt_w</p:attrName>
                                        </p:attrNameLst>
                                      </p:cBhvr>
                                      <p:tavLst>
                                        <p:tav tm="0">
                                          <p:val>
                                            <p:fltVal val="0"/>
                                          </p:val>
                                        </p:tav>
                                        <p:tav tm="100000">
                                          <p:val>
                                            <p:strVal val="#ppt_w"/>
                                          </p:val>
                                        </p:tav>
                                      </p:tavLst>
                                    </p:anim>
                                    <p:anim calcmode="lin" valueType="num">
                                      <p:cBhvr>
                                        <p:cTn id="176" dur="1000" fill="hold"/>
                                        <p:tgtEl>
                                          <p:spTgt spid="43"/>
                                        </p:tgtEl>
                                        <p:attrNameLst>
                                          <p:attrName>ppt_h</p:attrName>
                                        </p:attrNameLst>
                                      </p:cBhvr>
                                      <p:tavLst>
                                        <p:tav tm="0">
                                          <p:val>
                                            <p:fltVal val="0"/>
                                          </p:val>
                                        </p:tav>
                                        <p:tav tm="100000">
                                          <p:val>
                                            <p:strVal val="#ppt_h"/>
                                          </p:val>
                                        </p:tav>
                                      </p:tavLst>
                                    </p:anim>
                                    <p:anim calcmode="lin" valueType="num">
                                      <p:cBhvr>
                                        <p:cTn id="177" dur="1000" fill="hold"/>
                                        <p:tgtEl>
                                          <p:spTgt spid="43"/>
                                        </p:tgtEl>
                                        <p:attrNameLst>
                                          <p:attrName>style.rotation</p:attrName>
                                        </p:attrNameLst>
                                      </p:cBhvr>
                                      <p:tavLst>
                                        <p:tav tm="0">
                                          <p:val>
                                            <p:fltVal val="90"/>
                                          </p:val>
                                        </p:tav>
                                        <p:tav tm="100000">
                                          <p:val>
                                            <p:fltVal val="0"/>
                                          </p:val>
                                        </p:tav>
                                      </p:tavLst>
                                    </p:anim>
                                    <p:animEffect transition="in" filter="fade">
                                      <p:cBhvr>
                                        <p:cTn id="178" dur="1000"/>
                                        <p:tgtEl>
                                          <p:spTgt spid="43"/>
                                        </p:tgtEl>
                                      </p:cBhvr>
                                    </p:animEffect>
                                  </p:childTnLst>
                                </p:cTn>
                              </p:par>
                            </p:childTnLst>
                          </p:cTn>
                        </p:par>
                      </p:childTnLst>
                    </p:cTn>
                  </p:par>
                  <p:par>
                    <p:cTn id="179" fill="hold">
                      <p:stCondLst>
                        <p:cond delay="indefinite"/>
                      </p:stCondLst>
                      <p:childTnLst>
                        <p:par>
                          <p:cTn id="180" fill="hold">
                            <p:stCondLst>
                              <p:cond delay="0"/>
                            </p:stCondLst>
                            <p:childTnLst>
                              <p:par>
                                <p:cTn id="181" presetID="31" presetClass="entr" presetSubtype="0" fill="hold" grpId="0" nodeType="clickEffect">
                                  <p:stCondLst>
                                    <p:cond delay="0"/>
                                  </p:stCondLst>
                                  <p:childTnLst>
                                    <p:set>
                                      <p:cBhvr>
                                        <p:cTn id="182" dur="1" fill="hold">
                                          <p:stCondLst>
                                            <p:cond delay="0"/>
                                          </p:stCondLst>
                                        </p:cTn>
                                        <p:tgtEl>
                                          <p:spTgt spid="37"/>
                                        </p:tgtEl>
                                        <p:attrNameLst>
                                          <p:attrName>style.visibility</p:attrName>
                                        </p:attrNameLst>
                                      </p:cBhvr>
                                      <p:to>
                                        <p:strVal val="visible"/>
                                      </p:to>
                                    </p:set>
                                    <p:anim calcmode="lin" valueType="num">
                                      <p:cBhvr>
                                        <p:cTn id="183" dur="1000" fill="hold"/>
                                        <p:tgtEl>
                                          <p:spTgt spid="37"/>
                                        </p:tgtEl>
                                        <p:attrNameLst>
                                          <p:attrName>ppt_w</p:attrName>
                                        </p:attrNameLst>
                                      </p:cBhvr>
                                      <p:tavLst>
                                        <p:tav tm="0">
                                          <p:val>
                                            <p:fltVal val="0"/>
                                          </p:val>
                                        </p:tav>
                                        <p:tav tm="100000">
                                          <p:val>
                                            <p:strVal val="#ppt_w"/>
                                          </p:val>
                                        </p:tav>
                                      </p:tavLst>
                                    </p:anim>
                                    <p:anim calcmode="lin" valueType="num">
                                      <p:cBhvr>
                                        <p:cTn id="184" dur="1000" fill="hold"/>
                                        <p:tgtEl>
                                          <p:spTgt spid="37"/>
                                        </p:tgtEl>
                                        <p:attrNameLst>
                                          <p:attrName>ppt_h</p:attrName>
                                        </p:attrNameLst>
                                      </p:cBhvr>
                                      <p:tavLst>
                                        <p:tav tm="0">
                                          <p:val>
                                            <p:fltVal val="0"/>
                                          </p:val>
                                        </p:tav>
                                        <p:tav tm="100000">
                                          <p:val>
                                            <p:strVal val="#ppt_h"/>
                                          </p:val>
                                        </p:tav>
                                      </p:tavLst>
                                    </p:anim>
                                    <p:anim calcmode="lin" valueType="num">
                                      <p:cBhvr>
                                        <p:cTn id="185" dur="1000" fill="hold"/>
                                        <p:tgtEl>
                                          <p:spTgt spid="37"/>
                                        </p:tgtEl>
                                        <p:attrNameLst>
                                          <p:attrName>style.rotation</p:attrName>
                                        </p:attrNameLst>
                                      </p:cBhvr>
                                      <p:tavLst>
                                        <p:tav tm="0">
                                          <p:val>
                                            <p:fltVal val="90"/>
                                          </p:val>
                                        </p:tav>
                                        <p:tav tm="100000">
                                          <p:val>
                                            <p:fltVal val="0"/>
                                          </p:val>
                                        </p:tav>
                                      </p:tavLst>
                                    </p:anim>
                                    <p:animEffect transition="in" filter="fade">
                                      <p:cBhvr>
                                        <p:cTn id="186" dur="1000"/>
                                        <p:tgtEl>
                                          <p:spTgt spid="37"/>
                                        </p:tgtEl>
                                      </p:cBhvr>
                                    </p:animEffect>
                                  </p:childTnLst>
                                </p:cTn>
                              </p:par>
                            </p:childTnLst>
                          </p:cTn>
                        </p:par>
                      </p:childTnLst>
                    </p:cTn>
                  </p:par>
                  <p:par>
                    <p:cTn id="187" fill="hold">
                      <p:stCondLst>
                        <p:cond delay="indefinite"/>
                      </p:stCondLst>
                      <p:childTnLst>
                        <p:par>
                          <p:cTn id="188" fill="hold">
                            <p:stCondLst>
                              <p:cond delay="0"/>
                            </p:stCondLst>
                            <p:childTnLst>
                              <p:par>
                                <p:cTn id="189" presetID="31" presetClass="entr" presetSubtype="0" fill="hold" grpId="0" nodeType="clickEffect">
                                  <p:stCondLst>
                                    <p:cond delay="0"/>
                                  </p:stCondLst>
                                  <p:childTnLst>
                                    <p:set>
                                      <p:cBhvr>
                                        <p:cTn id="190" dur="1" fill="hold">
                                          <p:stCondLst>
                                            <p:cond delay="0"/>
                                          </p:stCondLst>
                                        </p:cTn>
                                        <p:tgtEl>
                                          <p:spTgt spid="46"/>
                                        </p:tgtEl>
                                        <p:attrNameLst>
                                          <p:attrName>style.visibility</p:attrName>
                                        </p:attrNameLst>
                                      </p:cBhvr>
                                      <p:to>
                                        <p:strVal val="visible"/>
                                      </p:to>
                                    </p:set>
                                    <p:anim calcmode="lin" valueType="num">
                                      <p:cBhvr>
                                        <p:cTn id="191" dur="1000" fill="hold"/>
                                        <p:tgtEl>
                                          <p:spTgt spid="46"/>
                                        </p:tgtEl>
                                        <p:attrNameLst>
                                          <p:attrName>ppt_w</p:attrName>
                                        </p:attrNameLst>
                                      </p:cBhvr>
                                      <p:tavLst>
                                        <p:tav tm="0">
                                          <p:val>
                                            <p:fltVal val="0"/>
                                          </p:val>
                                        </p:tav>
                                        <p:tav tm="100000">
                                          <p:val>
                                            <p:strVal val="#ppt_w"/>
                                          </p:val>
                                        </p:tav>
                                      </p:tavLst>
                                    </p:anim>
                                    <p:anim calcmode="lin" valueType="num">
                                      <p:cBhvr>
                                        <p:cTn id="192" dur="1000" fill="hold"/>
                                        <p:tgtEl>
                                          <p:spTgt spid="46"/>
                                        </p:tgtEl>
                                        <p:attrNameLst>
                                          <p:attrName>ppt_h</p:attrName>
                                        </p:attrNameLst>
                                      </p:cBhvr>
                                      <p:tavLst>
                                        <p:tav tm="0">
                                          <p:val>
                                            <p:fltVal val="0"/>
                                          </p:val>
                                        </p:tav>
                                        <p:tav tm="100000">
                                          <p:val>
                                            <p:strVal val="#ppt_h"/>
                                          </p:val>
                                        </p:tav>
                                      </p:tavLst>
                                    </p:anim>
                                    <p:anim calcmode="lin" valueType="num">
                                      <p:cBhvr>
                                        <p:cTn id="193" dur="1000" fill="hold"/>
                                        <p:tgtEl>
                                          <p:spTgt spid="46"/>
                                        </p:tgtEl>
                                        <p:attrNameLst>
                                          <p:attrName>style.rotation</p:attrName>
                                        </p:attrNameLst>
                                      </p:cBhvr>
                                      <p:tavLst>
                                        <p:tav tm="0">
                                          <p:val>
                                            <p:fltVal val="90"/>
                                          </p:val>
                                        </p:tav>
                                        <p:tav tm="100000">
                                          <p:val>
                                            <p:fltVal val="0"/>
                                          </p:val>
                                        </p:tav>
                                      </p:tavLst>
                                    </p:anim>
                                    <p:animEffect transition="in" filter="fade">
                                      <p:cBhvr>
                                        <p:cTn id="194" dur="1000"/>
                                        <p:tgtEl>
                                          <p:spTgt spid="46"/>
                                        </p:tgtEl>
                                      </p:cBhvr>
                                    </p:animEffect>
                                  </p:childTnLst>
                                </p:cTn>
                              </p:par>
                            </p:childTnLst>
                          </p:cTn>
                        </p:par>
                      </p:childTnLst>
                    </p:cTn>
                  </p:par>
                  <p:par>
                    <p:cTn id="195" fill="hold">
                      <p:stCondLst>
                        <p:cond delay="indefinite"/>
                      </p:stCondLst>
                      <p:childTnLst>
                        <p:par>
                          <p:cTn id="196" fill="hold">
                            <p:stCondLst>
                              <p:cond delay="0"/>
                            </p:stCondLst>
                            <p:childTnLst>
                              <p:par>
                                <p:cTn id="197" presetID="31" presetClass="entr" presetSubtype="0" fill="hold" grpId="0" nodeType="clickEffect">
                                  <p:stCondLst>
                                    <p:cond delay="0"/>
                                  </p:stCondLst>
                                  <p:childTnLst>
                                    <p:set>
                                      <p:cBhvr>
                                        <p:cTn id="198" dur="1" fill="hold">
                                          <p:stCondLst>
                                            <p:cond delay="0"/>
                                          </p:stCondLst>
                                        </p:cTn>
                                        <p:tgtEl>
                                          <p:spTgt spid="26"/>
                                        </p:tgtEl>
                                        <p:attrNameLst>
                                          <p:attrName>style.visibility</p:attrName>
                                        </p:attrNameLst>
                                      </p:cBhvr>
                                      <p:to>
                                        <p:strVal val="visible"/>
                                      </p:to>
                                    </p:set>
                                    <p:anim calcmode="lin" valueType="num">
                                      <p:cBhvr>
                                        <p:cTn id="199" dur="1000" fill="hold"/>
                                        <p:tgtEl>
                                          <p:spTgt spid="26"/>
                                        </p:tgtEl>
                                        <p:attrNameLst>
                                          <p:attrName>ppt_w</p:attrName>
                                        </p:attrNameLst>
                                      </p:cBhvr>
                                      <p:tavLst>
                                        <p:tav tm="0">
                                          <p:val>
                                            <p:fltVal val="0"/>
                                          </p:val>
                                        </p:tav>
                                        <p:tav tm="100000">
                                          <p:val>
                                            <p:strVal val="#ppt_w"/>
                                          </p:val>
                                        </p:tav>
                                      </p:tavLst>
                                    </p:anim>
                                    <p:anim calcmode="lin" valueType="num">
                                      <p:cBhvr>
                                        <p:cTn id="200" dur="1000" fill="hold"/>
                                        <p:tgtEl>
                                          <p:spTgt spid="26"/>
                                        </p:tgtEl>
                                        <p:attrNameLst>
                                          <p:attrName>ppt_h</p:attrName>
                                        </p:attrNameLst>
                                      </p:cBhvr>
                                      <p:tavLst>
                                        <p:tav tm="0">
                                          <p:val>
                                            <p:fltVal val="0"/>
                                          </p:val>
                                        </p:tav>
                                        <p:tav tm="100000">
                                          <p:val>
                                            <p:strVal val="#ppt_h"/>
                                          </p:val>
                                        </p:tav>
                                      </p:tavLst>
                                    </p:anim>
                                    <p:anim calcmode="lin" valueType="num">
                                      <p:cBhvr>
                                        <p:cTn id="201" dur="1000" fill="hold"/>
                                        <p:tgtEl>
                                          <p:spTgt spid="26"/>
                                        </p:tgtEl>
                                        <p:attrNameLst>
                                          <p:attrName>style.rotation</p:attrName>
                                        </p:attrNameLst>
                                      </p:cBhvr>
                                      <p:tavLst>
                                        <p:tav tm="0">
                                          <p:val>
                                            <p:fltVal val="90"/>
                                          </p:val>
                                        </p:tav>
                                        <p:tav tm="100000">
                                          <p:val>
                                            <p:fltVal val="0"/>
                                          </p:val>
                                        </p:tav>
                                      </p:tavLst>
                                    </p:anim>
                                    <p:animEffect transition="in" filter="fade">
                                      <p:cBhvr>
                                        <p:cTn id="202" dur="1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34" grpId="0" animBg="1"/>
      <p:bldP spid="12" grpId="0" animBg="1"/>
      <p:bldP spid="9" grpId="0" animBg="1"/>
      <p:bldP spid="23" grpId="0" animBg="1"/>
      <p:bldP spid="19" grpId="0" animBg="1"/>
      <p:bldP spid="29" grpId="0" animBg="1"/>
      <p:bldP spid="30" grpId="0" animBg="1"/>
      <p:bldP spid="31" grpId="0" animBg="1"/>
      <p:bldP spid="32" grpId="0" animBg="1"/>
      <p:bldP spid="33" grpId="0" animBg="1"/>
      <p:bldP spid="38" grpId="0" animBg="1"/>
      <p:bldP spid="26" grpId="0" animBg="1"/>
      <p:bldP spid="27" grpId="0" animBg="1"/>
      <p:bldP spid="28" grpId="0" animBg="1"/>
      <p:bldP spid="37" grpId="0" animBg="1"/>
      <p:bldP spid="40" grpId="0" animBg="1"/>
      <p:bldP spid="41" grpId="0" animBg="1"/>
      <p:bldP spid="42" grpId="0" animBg="1"/>
      <p:bldP spid="43" grpId="0" animBg="1"/>
      <p:bldP spid="44" grpId="0" animBg="1"/>
      <p:bldP spid="45" grpId="0" animBg="1"/>
      <p:bldP spid="46" grpId="0" animBg="1"/>
      <p:bldP spid="47" grpId="0" animBg="1"/>
      <p:bldP spid="4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urple">
  <a:themeElements>
    <a:clrScheme name="Southwark PwP Purple">
      <a:dk1>
        <a:srgbClr val="80379B"/>
      </a:dk1>
      <a:lt1>
        <a:srgbClr val="FFFFFF"/>
      </a:lt1>
      <a:dk2>
        <a:srgbClr val="00A9E0"/>
      </a:dk2>
      <a:lt2>
        <a:srgbClr val="34B233"/>
      </a:lt2>
      <a:accent1>
        <a:srgbClr val="B6BF00"/>
      </a:accent1>
      <a:accent2>
        <a:srgbClr val="00C0B5"/>
      </a:accent2>
      <a:accent3>
        <a:srgbClr val="00A9E0"/>
      </a:accent3>
      <a:accent4>
        <a:srgbClr val="0065BD"/>
      </a:accent4>
      <a:accent5>
        <a:srgbClr val="F0AB00"/>
      </a:accent5>
      <a:accent6>
        <a:srgbClr val="CF0072"/>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466489d8-1af3-4f95-bcc3-a2a4c50ede8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BDA84F14416194FB014579781E63DF9" ma:contentTypeVersion="12" ma:contentTypeDescription="Create a new document." ma:contentTypeScope="" ma:versionID="757a73bf9ece5eedd858bcbdaa955bd0">
  <xsd:schema xmlns:xsd="http://www.w3.org/2001/XMLSchema" xmlns:xs="http://www.w3.org/2001/XMLSchema" xmlns:p="http://schemas.microsoft.com/office/2006/metadata/properties" xmlns:ns3="466489d8-1af3-4f95-bcc3-a2a4c50ede80" xmlns:ns4="30471cf8-2a1e-4abb-820b-547ee4bc9bcd" targetNamespace="http://schemas.microsoft.com/office/2006/metadata/properties" ma:root="true" ma:fieldsID="338c24017ae1a0e0c9901e4e7ec5dedd" ns3:_="" ns4:_="">
    <xsd:import namespace="466489d8-1af3-4f95-bcc3-a2a4c50ede80"/>
    <xsd:import namespace="30471cf8-2a1e-4abb-820b-547ee4bc9bcd"/>
    <xsd:element name="properties">
      <xsd:complexType>
        <xsd:sequence>
          <xsd:element name="documentManagement">
            <xsd:complexType>
              <xsd:all>
                <xsd:element ref="ns3:_activity" minOccurs="0"/>
                <xsd:element ref="ns4:SharedWithUsers" minOccurs="0"/>
                <xsd:element ref="ns4:SharedWithDetails" minOccurs="0"/>
                <xsd:element ref="ns4:SharingHintHash" minOccurs="0"/>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LengthInSeconds" minOccurs="0"/>
                <xsd:element ref="ns3:MediaServiceOCR"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489d8-1af3-4f95-bcc3-a2a4c50ede80" elementFormDefault="qualified">
    <xsd:import namespace="http://schemas.microsoft.com/office/2006/documentManagement/types"/>
    <xsd:import namespace="http://schemas.microsoft.com/office/infopath/2007/PartnerControls"/>
    <xsd:element name="_activity" ma:index="8" nillable="true" ma:displayName="_activity" ma:hidden="true" ma:internalName="_activity">
      <xsd:simpleType>
        <xsd:restriction base="dms:Note"/>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0471cf8-2a1e-4abb-820b-547ee4bc9bcd" elementFormDefault="qualified">
    <xsd:import namespace="http://schemas.microsoft.com/office/2006/documentManagement/types"/>
    <xsd:import namespace="http://schemas.microsoft.com/office/infopath/2007/PartnerControls"/>
    <xsd:element name="SharedWithUsers" ma:index="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0" nillable="true" ma:displayName="Shared With Details" ma:internalName="SharedWithDetails" ma:readOnly="true">
      <xsd:simpleType>
        <xsd:restriction base="dms:Note">
          <xsd:maxLength value="255"/>
        </xsd:restriction>
      </xsd:simpleType>
    </xsd:element>
    <xsd:element name="SharingHintHash" ma:index="11"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6F1DC9F-4787-4F74-8A7C-24F3CD22C2B4}">
  <ds:schemaRefs>
    <ds:schemaRef ds:uri="http://schemas.microsoft.com/office/2006/metadata/properties"/>
    <ds:schemaRef ds:uri="466489d8-1af3-4f95-bcc3-a2a4c50ede80"/>
    <ds:schemaRef ds:uri="http://purl.org/dc/terms/"/>
    <ds:schemaRef ds:uri="30471cf8-2a1e-4abb-820b-547ee4bc9bcd"/>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94F23540-D3F3-4310-B81D-983604DE0AB0}">
  <ds:schemaRefs>
    <ds:schemaRef ds:uri="http://schemas.microsoft.com/sharepoint/v3/contenttype/forms"/>
  </ds:schemaRefs>
</ds:datastoreItem>
</file>

<file path=customXml/itemProps3.xml><?xml version="1.0" encoding="utf-8"?>
<ds:datastoreItem xmlns:ds="http://schemas.openxmlformats.org/officeDocument/2006/customXml" ds:itemID="{509540FC-2F72-4EA2-AAA2-D53EE10111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6489d8-1af3-4f95-bcc3-a2a4c50ede80"/>
    <ds:schemaRef ds:uri="30471cf8-2a1e-4abb-820b-547ee4bc9bc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4509</TotalTime>
  <Words>720</Words>
  <Application>Microsoft Office PowerPoint</Application>
  <PresentationFormat>Widescreen</PresentationFormat>
  <Paragraphs>113</Paragraphs>
  <Slides>10</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Arial</vt:lpstr>
      <vt:lpstr>Calibri</vt:lpstr>
      <vt:lpstr>Calibri Light</vt:lpstr>
      <vt:lpstr>Times New Roman</vt:lpstr>
      <vt:lpstr>Office Theme</vt:lpstr>
      <vt:lpstr>Purple</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London Borough of Southwark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Ayton, Maxine</dc:creator>
  <cp:lastModifiedBy>Ayton, Maxine</cp:lastModifiedBy>
  <cp:revision>37</cp:revision>
  <cp:lastPrinted>2023-04-26T11:22:20Z</cp:lastPrinted>
  <dcterms:created xsi:type="dcterms:W3CDTF">2023-04-14T13:27:35Z</dcterms:created>
  <dcterms:modified xsi:type="dcterms:W3CDTF">2023-04-26T17:06:54Z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0x010100DBDA84F14416194FB014579781E63DF9</vt:lpwstr>
  </property>
</Properties>
</file>